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4" r:id="rId8"/>
    <p:sldId id="266" r:id="rId9"/>
    <p:sldId id="261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F0C6DC-366B-47CA-923B-5DD6D9706B87}" type="datetimeFigureOut">
              <a:rPr lang="el-GR" smtClean="0"/>
              <a:pPr/>
              <a:t>22/11/2021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6C06F0-A99F-4CA8-BBBD-7A425D0685A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l.wikipedia.org/wiki/%CE%A1%CF%89%CF%83%CE%B9%CE%BA%CE%A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Παραδοσιακά φαγητά </a:t>
            </a:r>
            <a:r>
              <a:rPr lang="el-GR" dirty="0" smtClean="0"/>
              <a:t>της </a:t>
            </a:r>
            <a:r>
              <a:rPr lang="el-GR" dirty="0" smtClean="0"/>
              <a:t>Ρωσίας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214546" y="51054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l-GR" sz="1800" dirty="0" smtClean="0">
                <a:solidFill>
                  <a:schemeClr val="tx1"/>
                </a:solidFill>
              </a:rPr>
              <a:t>Εργασία του μαθητή της Στ τάξης</a:t>
            </a:r>
          </a:p>
          <a:p>
            <a:pPr algn="r"/>
            <a:r>
              <a:rPr lang="el-GR" sz="1800" dirty="0" smtClean="0">
                <a:solidFill>
                  <a:schemeClr val="tx1"/>
                </a:solidFill>
              </a:rPr>
              <a:t> </a:t>
            </a:r>
            <a:r>
              <a:rPr lang="el-GR" sz="1800" b="1" dirty="0" err="1" smtClean="0">
                <a:solidFill>
                  <a:schemeClr val="tx1"/>
                </a:solidFill>
              </a:rPr>
              <a:t>Γ</a:t>
            </a:r>
            <a:r>
              <a:rPr lang="el-GR" sz="1800" b="1" dirty="0" err="1" smtClean="0">
                <a:solidFill>
                  <a:schemeClr val="tx1"/>
                </a:solidFill>
              </a:rPr>
              <a:t>ιώργουΔαλαμπίρα</a:t>
            </a:r>
            <a:endParaRPr lang="el-GR" sz="1800" b="1" dirty="0">
              <a:solidFill>
                <a:schemeClr val="tx1"/>
              </a:solidFill>
            </a:endParaRPr>
          </a:p>
        </p:txBody>
      </p:sp>
      <p:pic>
        <p:nvPicPr>
          <p:cNvPr id="5" name="4 - Εικόνα" descr="Flag_of_Russia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2643182"/>
            <a:ext cx="2857520" cy="20717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err="1" smtClean="0">
                <a:solidFill>
                  <a:srgbClr val="FF0000"/>
                </a:solidFill>
              </a:rPr>
              <a:t>Πιροσκί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05461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800" dirty="0"/>
              <a:t>Το </a:t>
            </a:r>
            <a:r>
              <a:rPr lang="el-GR" sz="1800" b="1" dirty="0" err="1"/>
              <a:t>πιροσκί</a:t>
            </a:r>
            <a:r>
              <a:rPr lang="el-GR" sz="1800" dirty="0"/>
              <a:t> (</a:t>
            </a:r>
            <a:r>
              <a:rPr lang="el-GR" sz="1800" b="1" dirty="0">
                <a:hlinkClick r:id="rId2" tooltip="Ρωσικά"/>
              </a:rPr>
              <a:t>Ρωσικά</a:t>
            </a:r>
            <a:r>
              <a:rPr lang="el-GR" sz="1800" b="1" dirty="0" smtClean="0"/>
              <a:t>:</a:t>
            </a:r>
            <a:r>
              <a:rPr lang="en-US" sz="1800" b="1" dirty="0" smtClean="0"/>
              <a:t> </a:t>
            </a:r>
            <a:r>
              <a:rPr lang="el-GR" sz="1800" dirty="0" err="1" smtClean="0"/>
              <a:t>пирожки</a:t>
            </a:r>
            <a:r>
              <a:rPr lang="el-GR" sz="1800" dirty="0"/>
              <a:t>, </a:t>
            </a:r>
            <a:r>
              <a:rPr lang="el-GR" sz="1800" dirty="0" smtClean="0"/>
              <a:t> είναι </a:t>
            </a:r>
            <a:r>
              <a:rPr lang="el-GR" sz="1800" dirty="0"/>
              <a:t>Ρωσικό, </a:t>
            </a:r>
            <a:r>
              <a:rPr lang="el-GR" sz="1800" dirty="0" err="1"/>
              <a:t>Λευκορώσικο</a:t>
            </a:r>
            <a:r>
              <a:rPr lang="el-GR" sz="1800" dirty="0"/>
              <a:t> </a:t>
            </a:r>
            <a:r>
              <a:rPr lang="el-GR" sz="1800" dirty="0" smtClean="0"/>
              <a:t> </a:t>
            </a:r>
            <a:r>
              <a:rPr lang="el-GR" sz="1800" dirty="0"/>
              <a:t>έδεσμα, με βάση το ζυμάρι. Είναι φτιαγμένο σε σχήμα βαρκούλας και σε μέγεθος μιας χούφτας και ψήνεται στο τηγάνι ή στον φούρνο. Το παραδοσιακό </a:t>
            </a:r>
            <a:r>
              <a:rPr lang="el-GR" sz="1800" dirty="0" err="1"/>
              <a:t>πιροσκί</a:t>
            </a:r>
            <a:r>
              <a:rPr lang="el-GR" sz="1800" dirty="0"/>
              <a:t> είναι αλμυρό και φτιάχνεται με πατάτα, αν και υπάρχουν κι άλλες εκδοχές όπως αυτά με λάχανο, με κιμά, με αυγό, με μανιτάρι, με τυρί (φέτα), με λουκάνικο, με ζαμπόν ή διάφορα </a:t>
            </a:r>
            <a:r>
              <a:rPr lang="el-GR" sz="1800" dirty="0" smtClean="0"/>
              <a:t>αλλαντικά. </a:t>
            </a:r>
            <a:endParaRPr lang="en-US" sz="1800" dirty="0" smtClean="0"/>
          </a:p>
          <a:p>
            <a:pPr>
              <a:lnSpc>
                <a:spcPct val="150000"/>
              </a:lnSpc>
            </a:pPr>
            <a:r>
              <a:rPr lang="el-GR" sz="1800" dirty="0" smtClean="0"/>
              <a:t>Στην </a:t>
            </a:r>
            <a:r>
              <a:rPr lang="el-GR" sz="1800" dirty="0" smtClean="0"/>
              <a:t>γλυκιά </a:t>
            </a:r>
            <a:r>
              <a:rPr lang="el-GR" sz="1800" dirty="0"/>
              <a:t>εκδοχή του, η γέμιση αποτελείται </a:t>
            </a:r>
            <a:r>
              <a:rPr lang="el-GR" sz="1800" dirty="0" smtClean="0"/>
              <a:t>από </a:t>
            </a:r>
            <a:r>
              <a:rPr lang="el-GR" sz="1800" dirty="0"/>
              <a:t>φρούτα (μήλο, κεράσι, βερίκοκο, λεμόνι) ή μαρμελάδα. Δεν αποτελεί κυρίως πιάτο, αλλά σνακ, ωστόσο τρώγεται όλες τις ώρες της ημέρας και αποτελεί μια δημοφιλή επιλογή για γρήγορο φαγητό στην Ρωσία. Το </a:t>
            </a:r>
            <a:r>
              <a:rPr lang="el-GR" sz="1800" dirty="0" err="1"/>
              <a:t>πιροσκί</a:t>
            </a:r>
            <a:r>
              <a:rPr lang="el-GR" sz="1800" dirty="0"/>
              <a:t> συγκαταλέγεται ανάμεσα στα εδέσματα της ρωσικής παραδοσιακής </a:t>
            </a:r>
            <a:r>
              <a:rPr lang="el-GR" sz="1800" dirty="0" smtClean="0"/>
              <a:t>κουζίνας</a:t>
            </a:r>
            <a:r>
              <a:rPr lang="en-US" sz="1800" dirty="0" smtClean="0"/>
              <a:t>.</a:t>
            </a:r>
            <a:endParaRPr lang="el-GR" sz="1800" dirty="0" smtClean="0"/>
          </a:p>
          <a:p>
            <a:endParaRPr lang="el-G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4" name="3 - Εικόνα" descr="recipe_main_______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714488"/>
            <a:ext cx="7386688" cy="39290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0"/>
            <a:ext cx="8086724" cy="57148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err="1" smtClean="0">
                <a:solidFill>
                  <a:srgbClr val="FF0000"/>
                </a:solidFill>
              </a:rPr>
              <a:t>Μπόρς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785794"/>
            <a:ext cx="8115328" cy="36861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800" dirty="0"/>
              <a:t>Το </a:t>
            </a:r>
            <a:r>
              <a:rPr lang="el-GR" sz="1800" b="1" dirty="0" err="1"/>
              <a:t>καφτερό</a:t>
            </a:r>
            <a:r>
              <a:rPr lang="el-GR" sz="1800" b="1" dirty="0"/>
              <a:t> </a:t>
            </a:r>
            <a:r>
              <a:rPr lang="el-GR" sz="1800" b="1" dirty="0" err="1"/>
              <a:t>μπορς</a:t>
            </a:r>
            <a:r>
              <a:rPr lang="el-GR" sz="1800" dirty="0"/>
              <a:t>, το πλέον δημοφιλές είναι μια πηκτή σούπα με πολλά ευκαιριακά συστατικά, αναλόγως τη συνταγή που ακολουθεί κάθε εθνική κουζίνα. Στα συστατικά </a:t>
            </a:r>
            <a:r>
              <a:rPr lang="el-GR" sz="1800" dirty="0" smtClean="0"/>
              <a:t>π</a:t>
            </a:r>
            <a:r>
              <a:rPr lang="el-GR" sz="1800" dirty="0" smtClean="0"/>
              <a:t>εριλαμβάνονται</a:t>
            </a:r>
            <a:r>
              <a:rPr lang="el-GR" sz="1800" dirty="0"/>
              <a:t> καρότα, πατάτες, </a:t>
            </a:r>
            <a:r>
              <a:rPr lang="el-GR" sz="1800" dirty="0" smtClean="0"/>
              <a:t>κρεμμύδια, μανιτάρια </a:t>
            </a:r>
            <a:r>
              <a:rPr lang="el-GR" sz="1800" dirty="0"/>
              <a:t>και </a:t>
            </a:r>
            <a:r>
              <a:rPr lang="el-GR" sz="1800" dirty="0" err="1"/>
              <a:t>κρεατικά</a:t>
            </a:r>
            <a:r>
              <a:rPr lang="el-GR" sz="1800" dirty="0"/>
              <a:t> (κοτόπουλο, χοιρινό, ή μοσχάρι). Στην απλούστερη εκδοχή του είναι συνήθως ζωμός βοδινών οστών με παστά λαχανικά -παστά για λόγους συντήρησης στον βαρύ ρωσικό </a:t>
            </a:r>
            <a:r>
              <a:rPr lang="el-GR" sz="1800" dirty="0" smtClean="0"/>
              <a:t>χειμώνα- </a:t>
            </a:r>
            <a:r>
              <a:rPr lang="el-GR" sz="1800" dirty="0"/>
              <a:t>και πατάτες κομμένες σε κύβους</a:t>
            </a:r>
            <a:r>
              <a:rPr lang="el-GR" sz="1800" dirty="0" smtClean="0"/>
              <a:t>.</a:t>
            </a:r>
          </a:p>
          <a:p>
            <a:endParaRPr lang="el-GR" sz="1400" dirty="0" smtClean="0"/>
          </a:p>
        </p:txBody>
      </p:sp>
      <p:pic>
        <p:nvPicPr>
          <p:cNvPr id="4" name="3 - Εικόνα" descr="DSCN0489-620x4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3571876"/>
            <a:ext cx="3786214" cy="283966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err="1" smtClean="0">
                <a:solidFill>
                  <a:srgbClr val="FF0000"/>
                </a:solidFill>
              </a:rPr>
              <a:t>Πιλμένι</a:t>
            </a:r>
            <a:endParaRPr lang="el-GR" sz="3200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sz="1800" dirty="0"/>
              <a:t>Η ζύμη παρασκευάζεται από αλεύρι και νερό, προσθέτοντας μερικές φορές λίγα αυγά.</a:t>
            </a:r>
          </a:p>
          <a:p>
            <a:pPr>
              <a:lnSpc>
                <a:spcPct val="150000"/>
              </a:lnSpc>
            </a:pPr>
            <a:r>
              <a:rPr lang="el-GR" sz="1800" dirty="0"/>
              <a:t>Η γέμιση μπορεί να είναι κιμάς (χοιρινό, αρνί, βοδινό, ψάρι ή οποιοδήποτε άλλο είδος κρέατος, κρέας ελαφιού ιδιαίτερα παραδοσιακό για περιοχές ψυχρότερες) ή μανιτάρια. Η ανάμειξη διαφορετικών ειδών κρέατος είναι επίσης δημοφιλής.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pelmeni-ta-pio-nostima-raviolia-me-kreas-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286124"/>
            <a:ext cx="5262571" cy="30956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3100" b="1" dirty="0">
                <a:solidFill>
                  <a:srgbClr val="FF0000"/>
                </a:solidFill>
              </a:rPr>
              <a:t>Σαλάτα</a:t>
            </a:r>
            <a:r>
              <a:rPr lang="el-GR" sz="3100" b="1" dirty="0"/>
              <a:t> </a:t>
            </a:r>
            <a:r>
              <a:rPr lang="el-GR" sz="3100" b="1" dirty="0" err="1">
                <a:solidFill>
                  <a:srgbClr val="FF0000"/>
                </a:solidFill>
              </a:rPr>
              <a:t>Ολιβιέ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25963"/>
          </a:xfrm>
        </p:spPr>
        <p:txBody>
          <a:bodyPr>
            <a:normAutofit/>
          </a:bodyPr>
          <a:lstStyle/>
          <a:p>
            <a:pPr fontAlgn="base"/>
            <a:r>
              <a:rPr lang="el-GR" sz="1800" b="1" dirty="0"/>
              <a:t>Τι είναι:</a:t>
            </a:r>
            <a:r>
              <a:rPr lang="el-GR" sz="1800" dirty="0"/>
              <a:t> Πατάτες, </a:t>
            </a:r>
            <a:r>
              <a:rPr lang="el-GR" sz="1800" dirty="0" err="1"/>
              <a:t>πίκλες</a:t>
            </a:r>
            <a:r>
              <a:rPr lang="el-GR" sz="1800" dirty="0"/>
              <a:t>, αυγά και καρότα με πολλή μαγιονέζα.</a:t>
            </a:r>
          </a:p>
          <a:p>
            <a:pPr fontAlgn="base">
              <a:lnSpc>
                <a:spcPct val="150000"/>
              </a:lnSpc>
            </a:pPr>
            <a:r>
              <a:rPr lang="el-GR" sz="1800" dirty="0"/>
              <a:t>Η γνωστή σε όλους μας… Ρώσικη. Η σαλάτα </a:t>
            </a:r>
            <a:r>
              <a:rPr lang="el-GR" sz="1800" dirty="0" err="1"/>
              <a:t>Ολιβιέ</a:t>
            </a:r>
            <a:r>
              <a:rPr lang="el-GR" sz="1800" dirty="0"/>
              <a:t> δε θυμίζει και πολύ σαλάτα, όμως υπάρχει σε όλα τα σπίτια και συνοδεύει όλα τα γεύματα των Ρώσων. Όπως με όλα τα παραδοσιακά φαγητά, η συνταγή διαφέρει από μάγειρα σε μάγειρα, αλλά σε κάθε εκδοχή της, όταν η μαγιονέζα είναι φρέσκια η σαλάτα είναι το κάτι άλλο.</a:t>
            </a:r>
          </a:p>
          <a:p>
            <a:endParaRPr lang="el-GR" dirty="0"/>
          </a:p>
        </p:txBody>
      </p:sp>
      <p:pic>
        <p:nvPicPr>
          <p:cNvPr id="4" name="3 - Εικόνα" descr="f9e81ed96ffd0ea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500438"/>
            <a:ext cx="3905259" cy="270527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</a:rPr>
              <a:t>Μελένια</a:t>
            </a:r>
            <a:r>
              <a:rPr lang="el-GR" sz="2800" b="1" dirty="0" smtClean="0"/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τούρτα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42910" y="78579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1800" dirty="0" smtClean="0"/>
              <a:t>Είναι ίσως η πιο αγαπημένη τούρτα της Ρωσίας και γνωρίζει πολλές παραλλαγές. Το κοινό συστατικό όλων φυσικά, είναι το μέλι, που προσθέτουν στο μίγμα για το παντεσπάνι. Στη συνέχεια το παντεσπάνι </a:t>
            </a:r>
            <a:r>
              <a:rPr lang="el-GR" sz="1800" dirty="0" smtClean="0"/>
              <a:t>κόβεται </a:t>
            </a:r>
            <a:r>
              <a:rPr lang="el-GR" sz="1800" dirty="0" smtClean="0"/>
              <a:t>σε λεπτές φέτες και η τούρτα γεμίζεται με καραμελωμένο γάλα, κρέμα ζαχαροπλαστικής, </a:t>
            </a:r>
            <a:r>
              <a:rPr lang="el-GR" sz="1800" dirty="0" err="1" smtClean="0"/>
              <a:t>Crème</a:t>
            </a:r>
            <a:r>
              <a:rPr lang="el-GR" sz="1800" dirty="0" smtClean="0"/>
              <a:t> </a:t>
            </a:r>
            <a:r>
              <a:rPr lang="el-GR" sz="1800" dirty="0" err="1" smtClean="0"/>
              <a:t>fraîche</a:t>
            </a:r>
            <a:r>
              <a:rPr lang="el-GR" sz="1800" dirty="0" smtClean="0"/>
              <a:t> ή την ρώσικη </a:t>
            </a:r>
            <a:r>
              <a:rPr lang="el-GR" sz="1800" u="sng" dirty="0" smtClean="0"/>
              <a:t>ξινή κρέμα </a:t>
            </a:r>
            <a:r>
              <a:rPr lang="el-GR" sz="1800" u="sng" dirty="0" err="1" smtClean="0"/>
              <a:t>σμετάνα</a:t>
            </a:r>
            <a:r>
              <a:rPr lang="el-GR" sz="1800" dirty="0" smtClean="0"/>
              <a:t>. Τέλος την καλύπτουν με θρυμματισμένα μπισκότα ή </a:t>
            </a:r>
            <a:r>
              <a:rPr lang="el-GR" sz="1800" dirty="0" err="1" smtClean="0"/>
              <a:t>crumble</a:t>
            </a:r>
            <a:r>
              <a:rPr lang="el-GR" sz="1800" dirty="0" smtClean="0"/>
              <a:t> από όσο παντεσπάνι έχει περισσέψει.</a:t>
            </a:r>
            <a:endParaRPr lang="el-GR" sz="1800" dirty="0"/>
          </a:p>
        </p:txBody>
      </p:sp>
      <p:pic>
        <p:nvPicPr>
          <p:cNvPr id="4" name="3 - Εικόνα" descr="tourta-melio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500438"/>
            <a:ext cx="3214710" cy="305798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</a:rPr>
              <a:t>το</a:t>
            </a:r>
            <a:r>
              <a:rPr lang="el-GR" sz="2800" b="1" dirty="0" smtClean="0"/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μελόψωμο</a:t>
            </a:r>
            <a:endParaRPr lang="el-GR" sz="2800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600" dirty="0" smtClean="0"/>
              <a:t>Οι Ρώσοι έχουν μεγάλη αδυναμία στο μέλι! Εκτός από τούρτα λοιπόν φτιάχνουν και γλυκό ψωμί με μέλι και μπαχαρικά, όπως κανέλα και κάρδαμο, γεμιστό μάλιστα με μαρμελάδα ή ζαχαρούχο γάλα. Το </a:t>
            </a:r>
            <a:r>
              <a:rPr lang="el-GR" sz="1600" dirty="0" err="1" smtClean="0"/>
              <a:t>Tula</a:t>
            </a:r>
            <a:r>
              <a:rPr lang="el-GR" sz="1600" dirty="0" smtClean="0"/>
              <a:t> </a:t>
            </a:r>
            <a:r>
              <a:rPr lang="el-GR" sz="1600" dirty="0" err="1" smtClean="0"/>
              <a:t>Pryanik</a:t>
            </a:r>
            <a:r>
              <a:rPr lang="el-GR" sz="1600" dirty="0" smtClean="0"/>
              <a:t> φτιάχνεται στην ρώσικη πόλη </a:t>
            </a:r>
            <a:r>
              <a:rPr lang="el-GR" sz="1600" dirty="0" err="1" smtClean="0"/>
              <a:t>Tula</a:t>
            </a:r>
            <a:r>
              <a:rPr lang="el-GR" sz="1600" dirty="0" smtClean="0"/>
              <a:t>, ήδη από τον 17ο αιώνα και ξεχωρίζει τόσο για τη γεύση του, όσο και για το στυλ του, αφού είναι πάντα «στολισμένο» με περίτεχνα σχέδια από </a:t>
            </a:r>
            <a:r>
              <a:rPr lang="el-GR" sz="1600" dirty="0" smtClean="0"/>
              <a:t>ζύμη.</a:t>
            </a:r>
            <a:endParaRPr lang="el-GR" sz="1600" dirty="0"/>
          </a:p>
        </p:txBody>
      </p:sp>
      <p:pic>
        <p:nvPicPr>
          <p:cNvPr id="4" name="3 - Εικόνα" descr="rosika-pancakes-1-1024x6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429000"/>
            <a:ext cx="4572000" cy="304948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rgbClr val="FF0000"/>
                </a:solidFill>
              </a:rPr>
              <a:t>Τι τρώνε τα Χριστούγεννα στην Ρωσία</a:t>
            </a:r>
            <a:endParaRPr lang="el-GR" sz="2800" b="1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1800" dirty="0" smtClean="0"/>
              <a:t>Άλλα </a:t>
            </a:r>
            <a:r>
              <a:rPr lang="el-GR" sz="1800" dirty="0"/>
              <a:t>δημοφιλή τρόφιμα για το τραπέζι των Χριστουγέννων είναι μεταξύ άλλων η παραδοσιακή ρώσικη σούπα από παντζάρι ή όπως την λένε οι ίδιοι «</a:t>
            </a:r>
            <a:r>
              <a:rPr lang="el-GR" sz="1800" dirty="0" err="1"/>
              <a:t>bor’sh</a:t>
            </a:r>
            <a:r>
              <a:rPr lang="el-GR" sz="1800" dirty="0"/>
              <a:t>» και η «</a:t>
            </a:r>
            <a:r>
              <a:rPr lang="el-GR" sz="1800" dirty="0" err="1"/>
              <a:t>Solyanka</a:t>
            </a:r>
            <a:r>
              <a:rPr lang="el-GR" sz="1800" dirty="0"/>
              <a:t>», ένας ζωμός με λάχανο, πατάτα, ή μανιτάρια. Συχνά παρίσταται στο τραπέζι και το </a:t>
            </a:r>
            <a:r>
              <a:rPr lang="el-GR" sz="1800" dirty="0" err="1"/>
              <a:t>ξινολάχανο</a:t>
            </a:r>
            <a:r>
              <a:rPr lang="el-GR" sz="1800" dirty="0"/>
              <a:t>, αλλά και μπόλικες σαλάτες πλούσιες σε λαχανικά. Στο τραπέζι θα βρείτε και τα παραδοσιακά ρωσικά Χριστουγεννιάτικα μπισκότα που </a:t>
            </a:r>
            <a:r>
              <a:rPr lang="el-GR" sz="1800" dirty="0" err="1" smtClean="0"/>
              <a:t>νομάζονται</a:t>
            </a:r>
            <a:r>
              <a:rPr lang="el-GR" sz="1800" dirty="0" smtClean="0"/>
              <a:t> </a:t>
            </a:r>
            <a:r>
              <a:rPr lang="el-GR" sz="1800" dirty="0"/>
              <a:t>«</a:t>
            </a:r>
            <a:r>
              <a:rPr lang="el-GR" sz="1800" dirty="0" err="1"/>
              <a:t>kozulya</a:t>
            </a:r>
            <a:r>
              <a:rPr lang="el-GR" sz="1800" dirty="0"/>
              <a:t>», τα </a:t>
            </a:r>
            <a:r>
              <a:rPr lang="el-GR" sz="1800" dirty="0" smtClean="0"/>
              <a:t>οποία βγαίνουν </a:t>
            </a:r>
            <a:r>
              <a:rPr lang="el-GR" sz="1800" dirty="0"/>
              <a:t>σε μορφή προβάτου, κατσίκας ή ελαφιού. </a:t>
            </a:r>
            <a:endParaRPr lang="el-GR" sz="1800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 smtClean="0"/>
          </a:p>
          <a:p>
            <a:endParaRPr lang="el-GR" b="1" dirty="0"/>
          </a:p>
          <a:p>
            <a:endParaRPr lang="el-GR" b="1" dirty="0"/>
          </a:p>
          <a:p>
            <a:endParaRPr lang="el-GR" dirty="0"/>
          </a:p>
        </p:txBody>
      </p:sp>
      <p:pic>
        <p:nvPicPr>
          <p:cNvPr id="4" name="3 - Εικόνα" descr="2-71-768x4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4000504"/>
            <a:ext cx="4786345" cy="259260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249</Words>
  <Application>Microsoft Office PowerPoint</Application>
  <PresentationFormat>Προβολή στην οθόνη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Ροή</vt:lpstr>
      <vt:lpstr>Παραδοσιακά φαγητά της Ρωσίας</vt:lpstr>
      <vt:lpstr>Πιροσκί</vt:lpstr>
      <vt:lpstr>Διαφάνεια 3</vt:lpstr>
      <vt:lpstr>Μπόρς</vt:lpstr>
      <vt:lpstr>Πιλμένι</vt:lpstr>
      <vt:lpstr>Σαλάτα Ολιβιέ </vt:lpstr>
      <vt:lpstr>Μελένια τούρτα</vt:lpstr>
      <vt:lpstr>το μελόψωμο</vt:lpstr>
      <vt:lpstr>Τι τρώνε τα Χριστούγεννα στην Ρωσία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Συνηθησμένα φαγητά της Ρωσίας και τη τρώνε στις γιορτές</dc:title>
  <dc:creator>hp</dc:creator>
  <cp:lastModifiedBy>4dimo</cp:lastModifiedBy>
  <cp:revision>10</cp:revision>
  <dcterms:created xsi:type="dcterms:W3CDTF">2021-11-18T16:05:48Z</dcterms:created>
  <dcterms:modified xsi:type="dcterms:W3CDTF">2021-11-22T10:57:32Z</dcterms:modified>
</cp:coreProperties>
</file>