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ink/ink3.xml" ContentType="application/inkml+xml"/>
  <Override PartName="/ppt/tableStyles.xml" ContentType="application/vnd.openxmlformats-officedocument.presentationml.tableStyles+xml"/>
  <Override PartName="/ppt/slideLayouts/slideLayout11.xml" ContentType="application/vnd.openxmlformats-officedocument.presentationml.slideLayout+xml"/>
  <Override PartName="/ppt/ink/ink1.xml" ContentType="application/inkml+xml"/>
  <Override PartName="/ppt/ink/ink2.xml" ContentType="application/inkml+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64" r:id="rId2"/>
    <p:sldId id="261" r:id="rId3"/>
    <p:sldId id="259" r:id="rId4"/>
    <p:sldId id="262" r:id="rId5"/>
    <p:sldId id="260" r:id="rId6"/>
    <p:sldId id="256" r:id="rId7"/>
    <p:sldId id="263" r:id="rId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21A19B-3161-4204-821F-B788BE6EB9CC}" v="36" dt="2022-12-07T16:16:07.818"/>
    <p1510:client id="{34699A3B-71A4-49BE-8FD2-37F9A41491CF}" v="5" dt="2022-12-07T15:50:33.263"/>
    <p1510:client id="{50D192DC-26C5-4263-919F-24D12872D14A}" v="1" dt="2022-12-07T15:42:14.368"/>
    <p1510:client id="{65DD6E4F-330A-4967-A29D-E6AFFDECCEEE}" v="198" dt="2022-12-07T18:25:31.405"/>
    <p1510:client id="{6E879EDE-C43E-4388-BE66-3D73F0E0B98C}" v="23" dt="2022-12-14T15:32:24.594"/>
    <p1510:client id="{784E7059-6F3F-40EC-BE7D-4C7A45F9063A}" v="41" dt="2022-12-14T15:31:19.533"/>
    <p1510:client id="{88993410-77F8-46E1-8155-73BCAED7E87E}" v="170" dt="2022-12-18T11:29:13.705"/>
    <p1510:client id="{8A8A97FF-983D-43A2-851D-CE3F436A88E5}" v="257" dt="2022-12-07T15:23:27.928"/>
    <p1510:client id="{8BDA9B16-672A-48CD-9B46-E32351137A79}" v="168" dt="2022-12-14T16:08:20.656"/>
    <p1510:client id="{99AF2A2F-1FD0-4AE2-9578-16334C0487BD}" v="70" dt="2022-12-07T17:17:07.738"/>
    <p1510:client id="{9BBC0339-5BB5-4DF5-9B04-CEC5FDE2DA7F}" v="496" dt="2022-12-07T16:58:01.555"/>
    <p1510:client id="{A5934A82-9869-4454-8EA9-9AB360D2FF21}" v="448" dt="2022-12-07T18:08:43.224"/>
    <p1510:client id="{A5B97497-8414-44FB-AFD6-F2A3508816D2}" v="157" dt="2022-12-07T17:44:10.645"/>
    <p1510:client id="{C76088FF-7B63-4B38-AFC8-BF868BC3710E}" v="52" dt="2022-12-18T12:02:51.719"/>
    <p1510:client id="{CC489BEB-ACB5-4ACC-BC77-BAED82AD6168}" v="106" dt="2022-12-14T15:39:31.625"/>
    <p1510:client id="{CF0C730C-4A74-415B-B642-F0BB236CCFD2}" v="34" dt="2022-12-14T15:25:58.112"/>
    <p1510:client id="{E38B2A54-1B0C-40C2-81C7-1C3143396BAF}" v="6" dt="2022-12-18T19:08:32.323"/>
    <p1510:client id="{FE417687-FAB5-4170-9B15-577659EB3390}" v="1" dt="2022-12-07T15:39:29.7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 d="2"/>
          <a:sy n="1" d="2"/>
        </p:scale>
        <p:origin x="-1476" y="-480"/>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14T15:17:42.204"/>
    </inkml:context>
    <inkml:brush xml:id="br0">
      <inkml:brushProperty name="width" value="0.1" units="cm"/>
      <inkml:brushProperty name="height" value="0.1" units="cm"/>
      <inkml:brushProperty name="color" value="#E71224"/>
    </inkml:brush>
  </inkml:definitions>
  <inkml:trace contextRef="#ctx0" brushRef="#br0">8705 2884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14T15:20:15.319"/>
    </inkml:context>
    <inkml:brush xml:id="br0">
      <inkml:brushProperty name="width" value="0.1" units="cm"/>
      <inkml:brushProperty name="height" value="0.1" units="cm"/>
      <inkml:brushProperty name="color" value="#E71224"/>
    </inkml:brush>
  </inkml:definitions>
  <inkml:trace contextRef="#ctx0" brushRef="#br0">16933 9684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2-14T15:22:24.872"/>
    </inkml:context>
    <inkml:brush xml:id="br0">
      <inkml:brushProperty name="width" value="0.1" units="cm"/>
      <inkml:brushProperty name="height" value="0.1" units="cm"/>
      <inkml:brushProperty name="color" value="#E71224"/>
    </inkml:brush>
  </inkml:definitions>
  <inkml:trace contextRef="#ctx0" brushRef="#br0">20346 11298 16383 0 0,'0'0'0'0'0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3373708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709247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1875930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2182300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12/18/2022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233545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pPr/>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1206736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pPr/>
              <a:t>12/18/2022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3802408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pPr/>
              <a:t>12/18/2022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199111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12/18/2022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305653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296359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 val="3640962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12/18/2022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a:p>
        </p:txBody>
      </p:sp>
    </p:spTree>
    <p:extLst>
      <p:ext uri="{BB962C8B-B14F-4D97-AF65-F5344CB8AC3E}">
        <p14:creationId xmlns:p14="http://schemas.microsoft.com/office/powerpoint/2010/main" xmlns="" val="68721019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xmlns=""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4" descr="Εικόνα που περιέχει δέντρο, υπαίθριος&#10;&#10;Περιγραφή που δημιουργήθηκε αυτόματα">
            <a:extLst>
              <a:ext uri="{FF2B5EF4-FFF2-40B4-BE49-F238E27FC236}">
                <a16:creationId xmlns:a16="http://schemas.microsoft.com/office/drawing/2014/main" xmlns="" id="{243C9EFE-C32C-82C7-8627-1E138FD3C845}"/>
              </a:ext>
            </a:extLst>
          </p:cNvPr>
          <p:cNvPicPr>
            <a:picLocks noChangeAspect="1"/>
          </p:cNvPicPr>
          <p:nvPr/>
        </p:nvPicPr>
        <p:blipFill rotWithShape="1">
          <a:blip r:embed="rId2" cstate="print"/>
          <a:srcRect l="16567" t="6484" r="21081"/>
          <a:stretch/>
        </p:blipFill>
        <p:spPr>
          <a:xfrm>
            <a:off x="3523488" y="10"/>
            <a:ext cx="8668512" cy="6857990"/>
          </a:xfrm>
          <a:prstGeom prst="rect">
            <a:avLst/>
          </a:prstGeom>
        </p:spPr>
      </p:pic>
      <p:sp>
        <p:nvSpPr>
          <p:cNvPr id="7" name="Rectangle 10">
            <a:extLst>
              <a:ext uri="{FF2B5EF4-FFF2-40B4-BE49-F238E27FC236}">
                <a16:creationId xmlns:a16="http://schemas.microsoft.com/office/drawing/2014/main" xmlns=""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B01E1A6F-C1B7-E5D9-31F9-D447408F838E}"/>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100"/>
              <a:t>ΘΑ ΣΑΣ ΠΑΡΟΥΣΙΑΣΟΥΜΕ ΤΑ ΧΡΙΣΤΟΥΓΕΝΝΑ ΣΤΗ ΓΕΩΡΓΙΑ</a:t>
            </a:r>
          </a:p>
        </p:txBody>
      </p:sp>
      <p:sp>
        <p:nvSpPr>
          <p:cNvPr id="13" name="Rectangle 12">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3216582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33">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xmlns="" id="{AFEC1099-1BEF-1255-BA3D-80FF2C71B16F}"/>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dirty="0">
                <a:solidFill>
                  <a:srgbClr val="FFFFFF"/>
                </a:solidFill>
                <a:latin typeface="+mj-lt"/>
                <a:ea typeface="+mj-ea"/>
                <a:cs typeface="+mj-cs"/>
              </a:rPr>
              <a:t>ΕΘΙΜΟ ΤΗΣ ΓΕΩΡΓΙΑΣ</a:t>
            </a:r>
          </a:p>
        </p:txBody>
      </p:sp>
      <p:sp>
        <p:nvSpPr>
          <p:cNvPr id="36" name="Arc 35">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xmlns="" id="{0CF5B1A9-F6DD-0610-5770-8A8125892D57}"/>
              </a:ext>
            </a:extLst>
          </p:cNvPr>
          <p:cNvSpPr txBox="1"/>
          <p:nvPr/>
        </p:nvSpPr>
        <p:spPr>
          <a:xfrm>
            <a:off x="4170217" y="324149"/>
            <a:ext cx="7381504" cy="585281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70000" lnSpcReduction="20000"/>
          </a:bodyPr>
          <a:lstStyle/>
          <a:p>
            <a:pPr indent="-228600">
              <a:lnSpc>
                <a:spcPct val="160000"/>
              </a:lnSpc>
              <a:spcAft>
                <a:spcPts val="600"/>
              </a:spcAft>
              <a:buFont typeface="Arial" panose="020B0604020202020204" pitchFamily="34" charset="0"/>
              <a:buChar char="•"/>
            </a:pPr>
            <a:r>
              <a:rPr lang="en-US" sz="3600" b="1" i="1" dirty="0" err="1"/>
              <a:t>Στη</a:t>
            </a:r>
            <a:r>
              <a:rPr lang="en-US" sz="3600" b="1" i="1" dirty="0"/>
              <a:t> </a:t>
            </a:r>
            <a:r>
              <a:rPr lang="en-US" sz="3600" b="1" i="1" dirty="0" err="1"/>
              <a:t>Γεωργί</a:t>
            </a:r>
            <a:r>
              <a:rPr lang="en-US" sz="3600" b="1" i="1" dirty="0"/>
              <a:t>α, τα </a:t>
            </a:r>
            <a:r>
              <a:rPr lang="en-US" sz="3600" b="1" i="1" dirty="0" err="1"/>
              <a:t>Χριστούγενν</a:t>
            </a:r>
            <a:r>
              <a:rPr lang="en-US" sz="3600" b="1" i="1" dirty="0"/>
              <a:t>α  </a:t>
            </a:r>
            <a:r>
              <a:rPr lang="en-US" sz="3600" b="1" i="1" dirty="0" err="1"/>
              <a:t>γιορτάζοντ</a:t>
            </a:r>
            <a:r>
              <a:rPr lang="en-US" sz="3600" b="1" i="1" dirty="0"/>
              <a:t>αι </a:t>
            </a:r>
            <a:r>
              <a:rPr lang="en-US" sz="3600" b="1" i="1" dirty="0" err="1"/>
              <a:t>στις</a:t>
            </a:r>
            <a:r>
              <a:rPr lang="en-US" sz="3600" b="1" i="1" dirty="0"/>
              <a:t> 7 Ια</a:t>
            </a:r>
            <a:r>
              <a:rPr lang="en-US" sz="3600" b="1" i="1" dirty="0" err="1"/>
              <a:t>νου</a:t>
            </a:r>
            <a:r>
              <a:rPr lang="en-US" sz="3600" b="1" i="1" dirty="0"/>
              <a:t>α</a:t>
            </a:r>
            <a:r>
              <a:rPr lang="en-US" sz="3600" b="1" i="1" dirty="0" err="1"/>
              <a:t>ρίου</a:t>
            </a:r>
            <a:r>
              <a:rPr lang="en-US" sz="3600" b="1" i="1" dirty="0"/>
              <a:t>. </a:t>
            </a:r>
            <a:r>
              <a:rPr lang="en-US" sz="3600" b="1" i="1" dirty="0" err="1"/>
              <a:t>Αυτό</a:t>
            </a:r>
            <a:r>
              <a:rPr lang="en-US" sz="3600" b="1" i="1" dirty="0"/>
              <a:t> </a:t>
            </a:r>
            <a:r>
              <a:rPr lang="en-US" sz="3600" b="1" i="1" dirty="0" err="1"/>
              <a:t>συμ</a:t>
            </a:r>
            <a:r>
              <a:rPr lang="en-US" sz="3600" b="1" i="1" dirty="0"/>
              <a:t>βα</a:t>
            </a:r>
            <a:r>
              <a:rPr lang="en-US" sz="3600" b="1" i="1" dirty="0" err="1"/>
              <a:t>ίνει</a:t>
            </a:r>
            <a:r>
              <a:rPr lang="en-US" sz="3600" b="1" i="1" dirty="0"/>
              <a:t> επ</a:t>
            </a:r>
            <a:r>
              <a:rPr lang="en-US" sz="3600" b="1" i="1" dirty="0" err="1"/>
              <a:t>ειδή</a:t>
            </a:r>
            <a:r>
              <a:rPr lang="en-US" sz="3600" b="1" i="1" dirty="0"/>
              <a:t> η </a:t>
            </a:r>
            <a:r>
              <a:rPr lang="en-US" sz="3600" b="1" i="1" dirty="0" err="1"/>
              <a:t>Γεωργι</a:t>
            </a:r>
            <a:r>
              <a:rPr lang="en-US" sz="3600" b="1" i="1" dirty="0"/>
              <a:t>α</a:t>
            </a:r>
            <a:r>
              <a:rPr lang="en-US" sz="3600" b="1" i="1" dirty="0" err="1"/>
              <a:t>νή</a:t>
            </a:r>
            <a:r>
              <a:rPr lang="en-US" sz="3600" b="1" i="1" dirty="0"/>
              <a:t> </a:t>
            </a:r>
            <a:r>
              <a:rPr lang="en-US" sz="3600" b="1" i="1" dirty="0" err="1"/>
              <a:t>Ορθόδοξη</a:t>
            </a:r>
            <a:r>
              <a:rPr lang="en-US" sz="3600" b="1" i="1" dirty="0"/>
              <a:t> </a:t>
            </a:r>
            <a:r>
              <a:rPr lang="en-US" sz="3600" b="1" i="1" dirty="0" err="1"/>
              <a:t>Εκκλησί</a:t>
            </a:r>
            <a:r>
              <a:rPr lang="en-US" sz="3600" b="1" i="1" dirty="0"/>
              <a:t>α </a:t>
            </a:r>
            <a:r>
              <a:rPr lang="en-US" sz="3600" b="1" i="1" dirty="0" err="1"/>
              <a:t>χρησιμο</a:t>
            </a:r>
            <a:r>
              <a:rPr lang="en-US" sz="3600" b="1" i="1" dirty="0"/>
              <a:t>π</a:t>
            </a:r>
            <a:r>
              <a:rPr lang="en-US" sz="3600" b="1" i="1" dirty="0" err="1"/>
              <a:t>οιεί</a:t>
            </a:r>
            <a:r>
              <a:rPr lang="en-US" sz="3600" b="1" i="1" dirty="0"/>
              <a:t> </a:t>
            </a:r>
            <a:r>
              <a:rPr lang="en-US" sz="3600" b="1" i="1" dirty="0" err="1"/>
              <a:t>το</a:t>
            </a:r>
            <a:r>
              <a:rPr lang="en-US" sz="3600" b="1" i="1" dirty="0"/>
              <a:t> πα</a:t>
            </a:r>
            <a:r>
              <a:rPr lang="en-US" sz="3600" b="1" i="1" dirty="0" err="1"/>
              <a:t>λιό</a:t>
            </a:r>
            <a:r>
              <a:rPr lang="en-US" sz="3600" b="1" i="1" dirty="0"/>
              <a:t> </a:t>
            </a:r>
            <a:r>
              <a:rPr lang="en-US" sz="3600" b="1" i="1" dirty="0" err="1"/>
              <a:t>ημερολόγιο</a:t>
            </a:r>
            <a:r>
              <a:rPr lang="en-US" sz="3600" b="1" i="1" dirty="0"/>
              <a:t>!</a:t>
            </a:r>
            <a:br>
              <a:rPr lang="en-US" sz="3600" b="1" i="1" dirty="0"/>
            </a:br>
            <a:r>
              <a:rPr lang="en-US" sz="3600" b="1" i="1" dirty="0" err="1"/>
              <a:t>Την</a:t>
            </a:r>
            <a:r>
              <a:rPr lang="en-US" sz="3600" b="1" i="1" dirty="0"/>
              <a:t> </a:t>
            </a:r>
            <a:r>
              <a:rPr lang="en-US" sz="3600" b="1" i="1" dirty="0" err="1"/>
              <a:t>ημέρα</a:t>
            </a:r>
            <a:r>
              <a:rPr lang="en-US" sz="3600" b="1" i="1" dirty="0"/>
              <a:t> </a:t>
            </a:r>
            <a:r>
              <a:rPr lang="en-US" sz="3600" b="1" i="1" dirty="0" err="1"/>
              <a:t>των</a:t>
            </a:r>
            <a:r>
              <a:rPr lang="en-US" sz="3600" b="1" i="1" dirty="0"/>
              <a:t> </a:t>
            </a:r>
            <a:r>
              <a:rPr lang="en-US" sz="3600" b="1" i="1" dirty="0" err="1"/>
              <a:t>Χριστουγέννων</a:t>
            </a:r>
            <a:r>
              <a:rPr lang="en-US" sz="3600" b="1" i="1" dirty="0"/>
              <a:t>, </a:t>
            </a:r>
            <a:r>
              <a:rPr lang="en-US" sz="3600" b="1" i="1" dirty="0" err="1"/>
              <a:t>πολλά</a:t>
            </a:r>
            <a:r>
              <a:rPr lang="en-US" sz="3600" b="1" i="1" dirty="0"/>
              <a:t> </a:t>
            </a:r>
            <a:r>
              <a:rPr lang="en-US" sz="3600" b="1" i="1" dirty="0" err="1"/>
              <a:t>παιδιά</a:t>
            </a:r>
            <a:r>
              <a:rPr lang="en-US" sz="3600" b="1" i="1" dirty="0"/>
              <a:t>  </a:t>
            </a:r>
            <a:r>
              <a:rPr lang="en-US" sz="3600" b="1" i="1" dirty="0" err="1"/>
              <a:t>πάνε</a:t>
            </a:r>
            <a:r>
              <a:rPr lang="en-US" sz="3600" b="1" i="1" dirty="0"/>
              <a:t> </a:t>
            </a:r>
            <a:r>
              <a:rPr lang="en-US" sz="3600" b="1" i="1" dirty="0" err="1"/>
              <a:t>σε</a:t>
            </a:r>
            <a:r>
              <a:rPr lang="en-US" sz="3600" b="1" i="1" dirty="0"/>
              <a:t> </a:t>
            </a:r>
            <a:r>
              <a:rPr lang="en-US" sz="3600" b="1" i="1" dirty="0" err="1"/>
              <a:t>ένα</a:t>
            </a:r>
            <a:r>
              <a:rPr lang="en-US" sz="3600" b="1" i="1" dirty="0"/>
              <a:t> «</a:t>
            </a:r>
            <a:r>
              <a:rPr lang="en-US" sz="3600" b="1" i="1" dirty="0" err="1"/>
              <a:t>Alilo</a:t>
            </a:r>
            <a:r>
              <a:rPr lang="en-US" sz="3600" b="1" i="1" dirty="0"/>
              <a:t>», </a:t>
            </a:r>
            <a:r>
              <a:rPr lang="en-US" sz="3600" b="1" i="1" dirty="0" err="1"/>
              <a:t>μια</a:t>
            </a:r>
            <a:r>
              <a:rPr lang="en-US" sz="3600" b="1" i="1" dirty="0"/>
              <a:t> </a:t>
            </a:r>
            <a:r>
              <a:rPr lang="en-US" sz="3600" b="1" i="1" dirty="0" err="1"/>
              <a:t>παρέλαση</a:t>
            </a:r>
            <a:r>
              <a:rPr lang="en-US" sz="3600" b="1" i="1" dirty="0"/>
              <a:t> </a:t>
            </a:r>
            <a:r>
              <a:rPr lang="en-US" sz="3600" b="1" i="1" dirty="0" err="1"/>
              <a:t>στους</a:t>
            </a:r>
            <a:r>
              <a:rPr lang="en-US" sz="3600" b="1" i="1" dirty="0"/>
              <a:t> </a:t>
            </a:r>
            <a:r>
              <a:rPr lang="en-US" sz="3600" b="1" i="1" dirty="0" err="1"/>
              <a:t>δρόμους</a:t>
            </a:r>
            <a:r>
              <a:rPr lang="en-US" sz="3600" b="1" i="1" dirty="0"/>
              <a:t>. </a:t>
            </a:r>
            <a:r>
              <a:rPr lang="en-US" sz="3600" b="1" i="1" dirty="0" err="1" smtClean="0"/>
              <a:t>Ντ</a:t>
            </a:r>
            <a:r>
              <a:rPr lang="el-GR" sz="3600" b="1" i="1" dirty="0" smtClean="0"/>
              <a:t>ύ</a:t>
            </a:r>
            <a:r>
              <a:rPr lang="en-US" sz="3600" b="1" i="1" dirty="0" err="1" smtClean="0"/>
              <a:t>νονται</a:t>
            </a:r>
            <a:r>
              <a:rPr lang="en-US" sz="3600" b="1" i="1" dirty="0" smtClean="0"/>
              <a:t> </a:t>
            </a:r>
            <a:r>
              <a:rPr lang="en-US" sz="3600" b="1" i="1" dirty="0" err="1"/>
              <a:t>με</a:t>
            </a:r>
            <a:r>
              <a:rPr lang="en-US" sz="3600" b="1" i="1" dirty="0"/>
              <a:t> </a:t>
            </a:r>
            <a:r>
              <a:rPr lang="en-US" sz="3600" b="1" i="1" dirty="0" err="1"/>
              <a:t>χριστουγεννιάτικες</a:t>
            </a:r>
            <a:r>
              <a:rPr lang="en-US" sz="3600" b="1" i="1" dirty="0"/>
              <a:t> </a:t>
            </a:r>
            <a:r>
              <a:rPr lang="en-US" sz="3600" b="1" i="1" dirty="0" err="1"/>
              <a:t>στολές</a:t>
            </a:r>
            <a:r>
              <a:rPr lang="en-US" sz="3600" b="1" i="1" dirty="0"/>
              <a:t> </a:t>
            </a:r>
            <a:r>
              <a:rPr lang="en-US" sz="3600" b="1" i="1" dirty="0" err="1"/>
              <a:t>αλλά</a:t>
            </a:r>
            <a:r>
              <a:rPr lang="en-US" sz="3600" b="1" i="1" dirty="0"/>
              <a:t> και </a:t>
            </a:r>
            <a:r>
              <a:rPr lang="en-US" sz="3600" b="1" i="1" dirty="0" err="1"/>
              <a:t>με</a:t>
            </a:r>
            <a:r>
              <a:rPr lang="en-US" sz="3600" b="1" i="1" dirty="0"/>
              <a:t> τα </a:t>
            </a:r>
            <a:r>
              <a:rPr lang="en-US" sz="3600" b="1" i="1" dirty="0" err="1"/>
              <a:t>χρώματα</a:t>
            </a:r>
            <a:r>
              <a:rPr lang="en-US" sz="3600" b="1" i="1" dirty="0"/>
              <a:t> </a:t>
            </a:r>
            <a:r>
              <a:rPr lang="en-US" sz="3600" b="1" i="1" dirty="0" err="1"/>
              <a:t>της</a:t>
            </a:r>
            <a:r>
              <a:rPr lang="en-US" sz="3600" b="1" i="1" dirty="0"/>
              <a:t> </a:t>
            </a:r>
            <a:r>
              <a:rPr lang="en-US" sz="3600" b="1" i="1" dirty="0" err="1"/>
              <a:t>σημαίας</a:t>
            </a:r>
            <a:r>
              <a:rPr lang="en-US" sz="3600" b="1" i="1" dirty="0"/>
              <a:t> </a:t>
            </a:r>
            <a:r>
              <a:rPr lang="en-US" sz="3600" b="1" i="1" dirty="0" err="1"/>
              <a:t>της</a:t>
            </a:r>
            <a:r>
              <a:rPr lang="en-US" sz="3600" b="1" i="1" dirty="0"/>
              <a:t> </a:t>
            </a:r>
            <a:r>
              <a:rPr lang="en-US" sz="3600" b="1" i="1" dirty="0" err="1"/>
              <a:t>πατρίδας</a:t>
            </a:r>
            <a:r>
              <a:rPr lang="en-US" sz="3600" b="1" i="1" dirty="0"/>
              <a:t> </a:t>
            </a:r>
            <a:r>
              <a:rPr lang="en-US" sz="3600" b="1" i="1" dirty="0" err="1"/>
              <a:t>τους</a:t>
            </a:r>
            <a:r>
              <a:rPr lang="en-US" sz="3600" b="1" i="1" dirty="0"/>
              <a:t>, </a:t>
            </a:r>
            <a:r>
              <a:rPr lang="en-US" sz="3600" b="1" i="1" dirty="0" err="1"/>
              <a:t>για</a:t>
            </a:r>
            <a:r>
              <a:rPr lang="en-US" sz="3600" b="1" i="1" dirty="0"/>
              <a:t> να </a:t>
            </a:r>
            <a:r>
              <a:rPr lang="en-US" sz="3600" b="1" i="1" dirty="0" err="1"/>
              <a:t>γιορτάσουν</a:t>
            </a:r>
            <a:r>
              <a:rPr lang="en-US" sz="3600" b="1" i="1" dirty="0"/>
              <a:t> τα </a:t>
            </a:r>
            <a:r>
              <a:rPr lang="en-US" sz="3600" b="1" i="1" dirty="0" err="1"/>
              <a:t>Χριστούγεννα</a:t>
            </a:r>
            <a:r>
              <a:rPr lang="en-US" sz="3600" b="1" i="1" dirty="0"/>
              <a:t>.</a:t>
            </a:r>
            <a:endParaRPr lang="en-US" sz="3600" b="1" i="1" dirty="0">
              <a:cs typeface="Calibri"/>
            </a:endParaRPr>
          </a:p>
        </p:txBody>
      </p:sp>
      <mc:AlternateContent xmlns:mc="http://schemas.openxmlformats.org/markup-compatibility/2006">
        <mc:Choice xmlns:p14="http://schemas.microsoft.com/office/powerpoint/2010/main" xmlns="" Requires="p14">
          <p:contentPart p14:bwMode="auto" r:id="rId2">
            <p14:nvContentPartPr>
              <p14:cNvPr id="3" name="Γραφή 2">
                <a:extLst>
                  <a:ext uri="{FF2B5EF4-FFF2-40B4-BE49-F238E27FC236}">
                    <a16:creationId xmlns:a16="http://schemas.microsoft.com/office/drawing/2014/main" id="{B5EE631F-1389-0F43-EAC1-00021395F51C}"/>
                  </a:ext>
                </a:extLst>
              </p14:cNvPr>
              <p14:cNvContentPartPr/>
              <p14:nvPr/>
            </p14:nvContentPartPr>
            <p14:xfrm>
              <a:off x="1029194" y="791688"/>
              <a:ext cx="9896" cy="9896"/>
            </p14:xfrm>
          </p:contentPart>
        </mc:Choice>
        <mc:Fallback>
          <p:pic>
            <p:nvPicPr>
              <p:cNvPr id="3" name="Γραφή 2">
                <a:extLst>
                  <a:ext uri="{FF2B5EF4-FFF2-40B4-BE49-F238E27FC236}">
                    <a16:creationId xmlns:a16="http://schemas.microsoft.com/office/drawing/2014/main" xmlns="" xmlns:p14="http://schemas.microsoft.com/office/powerpoint/2010/main" id="{B5EE631F-1389-0F43-EAC1-00021395F51C}"/>
                  </a:ext>
                </a:extLst>
              </p:cNvPr>
              <p:cNvPicPr/>
              <p:nvPr/>
            </p:nvPicPr>
            <p:blipFill>
              <a:blip r:embed="rId3" cstate="print"/>
              <a:stretch>
                <a:fillRect/>
              </a:stretch>
            </p:blipFill>
            <p:spPr>
              <a:xfrm>
                <a:off x="534394" y="296888"/>
                <a:ext cx="989600" cy="989600"/>
              </a:xfrm>
              <a:prstGeom prst="rect">
                <a:avLst/>
              </a:prstGeom>
            </p:spPr>
          </p:pic>
        </mc:Fallback>
      </mc:AlternateContent>
    </p:spTree>
    <p:extLst>
      <p:ext uri="{BB962C8B-B14F-4D97-AF65-F5344CB8AC3E}">
        <p14:creationId xmlns:p14="http://schemas.microsoft.com/office/powerpoint/2010/main" xmlns="" val="39196456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C47A084-8C79-4477-C554-451A318592E3}"/>
              </a:ext>
            </a:extLst>
          </p:cNvPr>
          <p:cNvSpPr>
            <a:spLocks noGrp="1"/>
          </p:cNvSpPr>
          <p:nvPr>
            <p:ph type="title"/>
          </p:nvPr>
        </p:nvSpPr>
        <p:spPr>
          <a:xfrm>
            <a:off x="452253" y="375021"/>
            <a:ext cx="5779308" cy="1335459"/>
          </a:xfrm>
        </p:spPr>
        <p:txBody>
          <a:bodyPr vert="horz" lIns="91440" tIns="45720" rIns="91440" bIns="45720" rtlCol="0" anchor="ctr">
            <a:normAutofit/>
          </a:bodyPr>
          <a:lstStyle/>
          <a:p>
            <a:r>
              <a:rPr lang="en-US" b="1" u="sng" err="1"/>
              <a:t>Γκόζιν</a:t>
            </a:r>
            <a:r>
              <a:rPr lang="en-US" b="1" u="sng"/>
              <a:t>α</a:t>
            </a:r>
            <a:r>
              <a:rPr lang="en-US" b="1" u="sng" err="1"/>
              <a:t>κι</a:t>
            </a:r>
            <a:endParaRPr lang="en-US" b="1" u="sng">
              <a:cs typeface="Calibri Light"/>
            </a:endParaRPr>
          </a:p>
        </p:txBody>
      </p:sp>
      <p:sp>
        <p:nvSpPr>
          <p:cNvPr id="4" name="TextBox 3">
            <a:extLst>
              <a:ext uri="{FF2B5EF4-FFF2-40B4-BE49-F238E27FC236}">
                <a16:creationId xmlns:a16="http://schemas.microsoft.com/office/drawing/2014/main" xmlns="" id="{4829ECC5-3E52-6E8A-766D-FE4C37893760}"/>
              </a:ext>
            </a:extLst>
          </p:cNvPr>
          <p:cNvSpPr txBox="1"/>
          <p:nvPr/>
        </p:nvSpPr>
        <p:spPr>
          <a:xfrm>
            <a:off x="175161" y="1528742"/>
            <a:ext cx="6788712" cy="540032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b="1" err="1"/>
              <a:t>Συστ</a:t>
            </a:r>
            <a:r>
              <a:rPr lang="en-US" sz="2000" b="1"/>
              <a:t>α</a:t>
            </a:r>
            <a:r>
              <a:rPr lang="en-US" sz="2000" b="1" err="1"/>
              <a:t>τικά</a:t>
            </a:r>
            <a:endParaRPr lang="en-US" sz="2000" b="1">
              <a:cs typeface="Calibri"/>
            </a:endParaRPr>
          </a:p>
          <a:p>
            <a:pPr indent="-228600">
              <a:lnSpc>
                <a:spcPct val="90000"/>
              </a:lnSpc>
              <a:spcAft>
                <a:spcPts val="600"/>
              </a:spcAft>
              <a:buFont typeface="Arial" panose="020B0604020202020204" pitchFamily="34" charset="0"/>
              <a:buChar char="•"/>
            </a:pPr>
            <a:r>
              <a:rPr lang="en-US" sz="2000"/>
              <a:t> </a:t>
            </a:r>
            <a:r>
              <a:rPr lang="en-US" sz="2000" b="1"/>
              <a:t>κα</a:t>
            </a:r>
            <a:r>
              <a:rPr lang="en-US" sz="2000" b="1" err="1"/>
              <a:t>ρυδιά</a:t>
            </a:r>
            <a:r>
              <a:rPr lang="en-US" sz="2000" b="1"/>
              <a:t> </a:t>
            </a:r>
            <a:endParaRPr lang="en-US" sz="2000" b="1">
              <a:cs typeface="Calibri"/>
            </a:endParaRPr>
          </a:p>
          <a:p>
            <a:pPr indent="-228600">
              <a:lnSpc>
                <a:spcPct val="90000"/>
              </a:lnSpc>
              <a:spcAft>
                <a:spcPts val="600"/>
              </a:spcAft>
              <a:buFont typeface="Arial" panose="020B0604020202020204" pitchFamily="34" charset="0"/>
              <a:buChar char="•"/>
            </a:pPr>
            <a:r>
              <a:rPr lang="en-US" sz="2000" b="1"/>
              <a:t> </a:t>
            </a:r>
            <a:r>
              <a:rPr lang="en-US" sz="2000" b="1" err="1"/>
              <a:t>μέλι</a:t>
            </a:r>
            <a:r>
              <a:rPr lang="en-US" sz="2000" b="1"/>
              <a:t> </a:t>
            </a:r>
            <a:endParaRPr lang="en-US" sz="2000" b="1">
              <a:cs typeface="Calibri"/>
            </a:endParaRPr>
          </a:p>
          <a:p>
            <a:pPr indent="-228600">
              <a:lnSpc>
                <a:spcPct val="90000"/>
              </a:lnSpc>
              <a:spcAft>
                <a:spcPts val="600"/>
              </a:spcAft>
              <a:buFont typeface="Arial" panose="020B0604020202020204" pitchFamily="34" charset="0"/>
              <a:buChar char="•"/>
            </a:pPr>
            <a:r>
              <a:rPr lang="en-US" sz="2000" b="1"/>
              <a:t>π</a:t>
            </a:r>
            <a:r>
              <a:rPr lang="en-US" sz="2000" b="1" err="1"/>
              <a:t>ροετοιμ</a:t>
            </a:r>
            <a:r>
              <a:rPr lang="en-US" sz="2000" b="1"/>
              <a:t>α</a:t>
            </a:r>
            <a:r>
              <a:rPr lang="en-US" sz="2000" b="1" err="1"/>
              <a:t>σί</a:t>
            </a:r>
            <a:r>
              <a:rPr lang="en-US" sz="2000" b="1"/>
              <a:t>α </a:t>
            </a:r>
            <a:endParaRPr lang="en-US" sz="2000" b="1">
              <a:cs typeface="Calibri"/>
            </a:endParaRPr>
          </a:p>
          <a:p>
            <a:pPr indent="-228600">
              <a:lnSpc>
                <a:spcPct val="90000"/>
              </a:lnSpc>
              <a:spcAft>
                <a:spcPts val="600"/>
              </a:spcAft>
              <a:buFont typeface="Arial" panose="020B0604020202020204" pitchFamily="34" charset="0"/>
              <a:buChar char="•"/>
            </a:pPr>
            <a:r>
              <a:rPr lang="en-US" sz="2000" b="1"/>
              <a:t>Καβ</a:t>
            </a:r>
            <a:r>
              <a:rPr lang="en-US" sz="2000" b="1" err="1"/>
              <a:t>ουρδίζουμε</a:t>
            </a:r>
            <a:r>
              <a:rPr lang="en-US" sz="2000" b="1"/>
              <a:t> </a:t>
            </a:r>
            <a:r>
              <a:rPr lang="en-US" sz="2000" b="1" err="1"/>
              <a:t>στη</a:t>
            </a:r>
            <a:r>
              <a:rPr lang="en-US" sz="2000" b="1"/>
              <a:t> </a:t>
            </a:r>
            <a:r>
              <a:rPr lang="en-US" sz="2000" b="1" err="1"/>
              <a:t>φωτιά</a:t>
            </a:r>
            <a:r>
              <a:rPr lang="en-US" sz="2000" b="1"/>
              <a:t> </a:t>
            </a:r>
            <a:r>
              <a:rPr lang="en-US" sz="2000" b="1" err="1"/>
              <a:t>λευκό</a:t>
            </a:r>
            <a:r>
              <a:rPr lang="en-US" sz="2000" b="1"/>
              <a:t> κα</a:t>
            </a:r>
            <a:r>
              <a:rPr lang="en-US" sz="2000" b="1" err="1"/>
              <a:t>ρύδι</a:t>
            </a:r>
            <a:r>
              <a:rPr lang="en-US" sz="2000" b="1"/>
              <a:t> </a:t>
            </a:r>
            <a:r>
              <a:rPr lang="en-US" sz="2000" b="1" err="1"/>
              <a:t>ώστε</a:t>
            </a:r>
            <a:r>
              <a:rPr lang="en-US" sz="2000" b="1"/>
              <a:t> να α</a:t>
            </a:r>
            <a:r>
              <a:rPr lang="en-US" sz="2000" b="1" err="1"/>
              <a:t>δειάσουμε</a:t>
            </a:r>
            <a:r>
              <a:rPr lang="en-US" sz="2000" b="1"/>
              <a:t> </a:t>
            </a:r>
            <a:r>
              <a:rPr lang="en-US" sz="2000" b="1" err="1"/>
              <a:t>τη</a:t>
            </a:r>
            <a:r>
              <a:rPr lang="en-US" sz="2000" b="1"/>
              <a:t> </a:t>
            </a:r>
            <a:r>
              <a:rPr lang="en-US" sz="2000" b="1" err="1"/>
              <a:t>φλούδ</a:t>
            </a:r>
            <a:r>
              <a:rPr lang="en-US" sz="2000" b="1"/>
              <a:t>α . </a:t>
            </a:r>
            <a:r>
              <a:rPr lang="en-US" sz="2000" b="1" err="1"/>
              <a:t>Το</a:t>
            </a:r>
            <a:r>
              <a:rPr lang="en-US" sz="2000" b="1"/>
              <a:t>π</a:t>
            </a:r>
            <a:r>
              <a:rPr lang="en-US" sz="2000" b="1" err="1"/>
              <a:t>οθετούμε</a:t>
            </a:r>
            <a:r>
              <a:rPr lang="en-US" sz="2000" b="1"/>
              <a:t> </a:t>
            </a:r>
            <a:r>
              <a:rPr lang="en-US" sz="2000" b="1" err="1"/>
              <a:t>το</a:t>
            </a:r>
            <a:r>
              <a:rPr lang="en-US" sz="2000" b="1"/>
              <a:t> </a:t>
            </a:r>
            <a:r>
              <a:rPr lang="en-US" sz="2000" b="1" err="1"/>
              <a:t>μέλι</a:t>
            </a:r>
            <a:r>
              <a:rPr lang="en-US" sz="2000" b="1"/>
              <a:t> </a:t>
            </a:r>
            <a:r>
              <a:rPr lang="en-US" sz="2000" b="1" err="1"/>
              <a:t>σε</a:t>
            </a:r>
            <a:r>
              <a:rPr lang="en-US" sz="2000" b="1"/>
              <a:t> </a:t>
            </a:r>
            <a:r>
              <a:rPr lang="en-US" sz="2000" b="1" err="1"/>
              <a:t>τιγάνη</a:t>
            </a:r>
            <a:r>
              <a:rPr lang="en-US" sz="2000" b="1"/>
              <a:t> </a:t>
            </a:r>
            <a:r>
              <a:rPr lang="en-US" sz="2000" b="1" err="1"/>
              <a:t>σε</a:t>
            </a:r>
            <a:r>
              <a:rPr lang="en-US" sz="2000" b="1"/>
              <a:t> </a:t>
            </a:r>
            <a:r>
              <a:rPr lang="en-US" sz="2000" b="1" err="1"/>
              <a:t>σιγ</a:t>
            </a:r>
            <a:r>
              <a:rPr lang="en-US" sz="2000" b="1"/>
              <a:t>α</a:t>
            </a:r>
            <a:r>
              <a:rPr lang="en-US" sz="2000" b="1" err="1"/>
              <a:t>νή</a:t>
            </a:r>
            <a:r>
              <a:rPr lang="en-US" sz="2000" b="1"/>
              <a:t> </a:t>
            </a:r>
            <a:r>
              <a:rPr lang="en-US" sz="2000" b="1" err="1"/>
              <a:t>φωτιά</a:t>
            </a:r>
            <a:r>
              <a:rPr lang="en-US" sz="2000" b="1"/>
              <a:t> και </a:t>
            </a:r>
            <a:r>
              <a:rPr lang="en-US" sz="2000" b="1" err="1"/>
              <a:t>ότ</a:t>
            </a:r>
            <a:r>
              <a:rPr lang="en-US" sz="2000" b="1"/>
              <a:t>αν α</a:t>
            </a:r>
            <a:r>
              <a:rPr lang="en-US" sz="2000" b="1" err="1"/>
              <a:t>φρίσει</a:t>
            </a:r>
            <a:r>
              <a:rPr lang="en-US" sz="2000" b="1"/>
              <a:t> </a:t>
            </a:r>
            <a:r>
              <a:rPr lang="en-US" sz="2000" b="1" err="1"/>
              <a:t>το</a:t>
            </a:r>
            <a:r>
              <a:rPr lang="en-US" sz="2000" b="1"/>
              <a:t> απ</a:t>
            </a:r>
            <a:r>
              <a:rPr lang="en-US" sz="2000" b="1" err="1"/>
              <a:t>οσύρουμε</a:t>
            </a:r>
            <a:r>
              <a:rPr lang="en-US" sz="2000" b="1"/>
              <a:t> από </a:t>
            </a:r>
            <a:r>
              <a:rPr lang="en-US" sz="2000" b="1" err="1"/>
              <a:t>τη</a:t>
            </a:r>
            <a:r>
              <a:rPr lang="en-US" sz="2000" b="1"/>
              <a:t> </a:t>
            </a:r>
            <a:r>
              <a:rPr lang="en-US" sz="2000" b="1" err="1"/>
              <a:t>φωτιά</a:t>
            </a:r>
            <a:r>
              <a:rPr lang="en-US" sz="2000" b="1"/>
              <a:t> </a:t>
            </a:r>
            <a:r>
              <a:rPr lang="en-US" sz="2000" b="1" err="1"/>
              <a:t>γι</a:t>
            </a:r>
            <a:r>
              <a:rPr lang="en-US" sz="2000" b="1"/>
              <a:t>α 10 </a:t>
            </a:r>
            <a:r>
              <a:rPr lang="en-US" sz="2000" b="1" err="1"/>
              <a:t>λε</a:t>
            </a:r>
            <a:r>
              <a:rPr lang="en-US" sz="2000" b="1"/>
              <a:t>π</a:t>
            </a:r>
            <a:r>
              <a:rPr lang="en-US" sz="2000" b="1" err="1"/>
              <a:t>τά</a:t>
            </a:r>
            <a:r>
              <a:rPr lang="en-US" sz="2000" b="1"/>
              <a:t> και </a:t>
            </a:r>
            <a:r>
              <a:rPr lang="en-US" sz="2000" b="1" err="1"/>
              <a:t>μετά</a:t>
            </a:r>
            <a:r>
              <a:rPr lang="en-US" sz="2000" b="1"/>
              <a:t> </a:t>
            </a:r>
            <a:r>
              <a:rPr lang="en-US" sz="2000" b="1" err="1"/>
              <a:t>το</a:t>
            </a:r>
            <a:r>
              <a:rPr lang="en-US" sz="2000" b="1"/>
              <a:t> ξαναβ</a:t>
            </a:r>
            <a:r>
              <a:rPr lang="en-US" sz="2000" b="1" err="1"/>
              <a:t>άζουμε</a:t>
            </a:r>
            <a:r>
              <a:rPr lang="en-US" sz="2000" b="1"/>
              <a:t> </a:t>
            </a:r>
            <a:r>
              <a:rPr lang="en-US" sz="2000" b="1" err="1"/>
              <a:t>στη</a:t>
            </a:r>
            <a:r>
              <a:rPr lang="en-US" sz="2000" b="1"/>
              <a:t> </a:t>
            </a:r>
            <a:r>
              <a:rPr lang="en-US" sz="2000" b="1" err="1"/>
              <a:t>φωτιά</a:t>
            </a:r>
            <a:r>
              <a:rPr lang="en-US" sz="2000" b="1"/>
              <a:t> και </a:t>
            </a:r>
            <a:r>
              <a:rPr lang="en-US" sz="2000" b="1" err="1"/>
              <a:t>το</a:t>
            </a:r>
            <a:r>
              <a:rPr lang="en-US" sz="2000" b="1"/>
              <a:t> </a:t>
            </a:r>
            <a:r>
              <a:rPr lang="en-US" sz="2000" b="1" err="1"/>
              <a:t>ψήνουμε</a:t>
            </a:r>
            <a:r>
              <a:rPr lang="en-US" sz="2000" b="1"/>
              <a:t> ανακα</a:t>
            </a:r>
            <a:r>
              <a:rPr lang="en-US" sz="2000" b="1" err="1"/>
              <a:t>τεύοντ</a:t>
            </a:r>
            <a:r>
              <a:rPr lang="en-US" sz="2000" b="1"/>
              <a:t>ας </a:t>
            </a:r>
            <a:r>
              <a:rPr lang="en-US" sz="2000" b="1" err="1"/>
              <a:t>συνεχώς</a:t>
            </a:r>
            <a:r>
              <a:rPr lang="en-US" sz="2000" b="1"/>
              <a:t> </a:t>
            </a:r>
            <a:r>
              <a:rPr lang="en-US" sz="2000" b="1" err="1"/>
              <a:t>με</a:t>
            </a:r>
            <a:r>
              <a:rPr lang="en-US" sz="2000" b="1"/>
              <a:t> </a:t>
            </a:r>
            <a:r>
              <a:rPr lang="en-US" sz="2000" b="1" err="1"/>
              <a:t>μι</a:t>
            </a:r>
            <a:r>
              <a:rPr lang="en-US" sz="2000" b="1"/>
              <a:t>α </a:t>
            </a:r>
            <a:r>
              <a:rPr lang="en-US" sz="2000" b="1" err="1"/>
              <a:t>ξύλινη</a:t>
            </a:r>
            <a:r>
              <a:rPr lang="en-US" sz="2000" b="1"/>
              <a:t> </a:t>
            </a:r>
            <a:r>
              <a:rPr lang="en-US" sz="2000" b="1" err="1"/>
              <a:t>κουτάλ</a:t>
            </a:r>
            <a:r>
              <a:rPr lang="en-US" sz="2000" b="1"/>
              <a:t>α. </a:t>
            </a:r>
            <a:r>
              <a:rPr lang="en-US" sz="2000" b="1" err="1"/>
              <a:t>Το</a:t>
            </a:r>
            <a:r>
              <a:rPr lang="en-US" sz="2000" b="1"/>
              <a:t> β</a:t>
            </a:r>
            <a:r>
              <a:rPr lang="en-US" sz="2000" b="1" err="1"/>
              <a:t>ράζουμε</a:t>
            </a:r>
            <a:r>
              <a:rPr lang="en-US" sz="2000" b="1"/>
              <a:t> </a:t>
            </a:r>
            <a:r>
              <a:rPr lang="en-US" sz="2000" b="1" err="1"/>
              <a:t>έτσι</a:t>
            </a:r>
            <a:r>
              <a:rPr lang="en-US" sz="2000" b="1"/>
              <a:t> 3-4 </a:t>
            </a:r>
            <a:r>
              <a:rPr lang="en-US" sz="2000" b="1" err="1"/>
              <a:t>φορές</a:t>
            </a:r>
            <a:r>
              <a:rPr lang="en-US" sz="2000" b="1"/>
              <a:t>. </a:t>
            </a:r>
            <a:r>
              <a:rPr lang="en-US" sz="2000" b="1" err="1"/>
              <a:t>Στη</a:t>
            </a:r>
            <a:r>
              <a:rPr lang="en-US" sz="2000" b="1"/>
              <a:t> </a:t>
            </a:r>
            <a:r>
              <a:rPr lang="en-US" sz="2000" b="1" err="1"/>
              <a:t>συνέχει</a:t>
            </a:r>
            <a:r>
              <a:rPr lang="en-US" sz="2000" b="1"/>
              <a:t>α π</a:t>
            </a:r>
            <a:r>
              <a:rPr lang="en-US" sz="2000" b="1" err="1"/>
              <a:t>ροσθέτουμε</a:t>
            </a:r>
            <a:r>
              <a:rPr lang="en-US" sz="2000" b="1"/>
              <a:t> τα </a:t>
            </a:r>
            <a:r>
              <a:rPr lang="en-US" sz="2000" b="1" err="1"/>
              <a:t>ψιλοκομμέν</a:t>
            </a:r>
            <a:r>
              <a:rPr lang="en-US" sz="2000" b="1"/>
              <a:t>α   κα</a:t>
            </a:r>
            <a:r>
              <a:rPr lang="en-US" sz="2000" b="1" err="1"/>
              <a:t>ρύδι</a:t>
            </a:r>
            <a:r>
              <a:rPr lang="en-US" sz="2000" b="1"/>
              <a:t>α, ανακα</a:t>
            </a:r>
            <a:r>
              <a:rPr lang="en-US" sz="2000" b="1" err="1"/>
              <a:t>τεύουμε</a:t>
            </a:r>
            <a:r>
              <a:rPr lang="en-US" sz="2000" b="1"/>
              <a:t> κα</a:t>
            </a:r>
            <a:r>
              <a:rPr lang="en-US" sz="2000" b="1" err="1"/>
              <a:t>λά</a:t>
            </a:r>
            <a:r>
              <a:rPr lang="en-US" sz="2000" b="1"/>
              <a:t> και μα</a:t>
            </a:r>
            <a:r>
              <a:rPr lang="en-US" sz="2000" b="1" err="1"/>
              <a:t>γειρεύουμε</a:t>
            </a:r>
            <a:r>
              <a:rPr lang="en-US" sz="2000" b="1"/>
              <a:t> </a:t>
            </a:r>
            <a:r>
              <a:rPr lang="en-US" sz="2000" b="1" err="1"/>
              <a:t>σε</a:t>
            </a:r>
            <a:r>
              <a:rPr lang="en-US" sz="2000" b="1"/>
              <a:t> χα</a:t>
            </a:r>
            <a:r>
              <a:rPr lang="en-US" sz="2000" b="1" err="1"/>
              <a:t>μηλή</a:t>
            </a:r>
            <a:r>
              <a:rPr lang="en-US" sz="2000" b="1"/>
              <a:t> </a:t>
            </a:r>
            <a:r>
              <a:rPr lang="en-US" sz="2000" b="1" err="1"/>
              <a:t>φωτιά</a:t>
            </a:r>
            <a:r>
              <a:rPr lang="en-US" sz="2000" b="1"/>
              <a:t> </a:t>
            </a:r>
            <a:r>
              <a:rPr lang="en-US" sz="2000" b="1" err="1"/>
              <a:t>γι</a:t>
            </a:r>
            <a:r>
              <a:rPr lang="en-US" sz="2000" b="1"/>
              <a:t>α </a:t>
            </a:r>
            <a:r>
              <a:rPr lang="en-US" sz="2000" b="1" err="1"/>
              <a:t>λίγ</a:t>
            </a:r>
            <a:r>
              <a:rPr lang="en-US" sz="2000" b="1"/>
              <a:t>α </a:t>
            </a:r>
            <a:r>
              <a:rPr lang="en-US" sz="2000" b="1" err="1"/>
              <a:t>λε</a:t>
            </a:r>
            <a:r>
              <a:rPr lang="en-US" sz="2000" b="1"/>
              <a:t>π</a:t>
            </a:r>
            <a:r>
              <a:rPr lang="en-US" sz="2000" b="1" err="1"/>
              <a:t>τά</a:t>
            </a:r>
            <a:r>
              <a:rPr lang="en-US" sz="2000" b="1"/>
              <a:t> </a:t>
            </a:r>
            <a:r>
              <a:rPr lang="en-US" sz="2000" b="1" err="1"/>
              <a:t>μέχρι</a:t>
            </a:r>
            <a:r>
              <a:rPr lang="en-US" sz="2000" b="1"/>
              <a:t> να </a:t>
            </a:r>
            <a:r>
              <a:rPr lang="en-US" sz="2000" b="1" err="1"/>
              <a:t>ροδίσουν</a:t>
            </a:r>
            <a:r>
              <a:rPr lang="en-US" sz="2000" b="1"/>
              <a:t> τα κα</a:t>
            </a:r>
            <a:r>
              <a:rPr lang="en-US" sz="2000" b="1" err="1"/>
              <a:t>ρύδι</a:t>
            </a:r>
            <a:r>
              <a:rPr lang="en-US" sz="2000" b="1"/>
              <a:t>α. </a:t>
            </a:r>
            <a:r>
              <a:rPr lang="en-US" sz="2000" b="1" err="1"/>
              <a:t>Στη</a:t>
            </a:r>
            <a:r>
              <a:rPr lang="en-US" sz="2000" b="1"/>
              <a:t> </a:t>
            </a:r>
            <a:r>
              <a:rPr lang="en-US" sz="2000" b="1" err="1"/>
              <a:t>συνέχει</a:t>
            </a:r>
            <a:r>
              <a:rPr lang="en-US" sz="2000" b="1"/>
              <a:t>α θα </a:t>
            </a:r>
            <a:r>
              <a:rPr lang="en-US" sz="2000" b="1" err="1"/>
              <a:t>το</a:t>
            </a:r>
            <a:r>
              <a:rPr lang="en-US" sz="2000" b="1"/>
              <a:t> β</a:t>
            </a:r>
            <a:r>
              <a:rPr lang="en-US" sz="2000" b="1" err="1"/>
              <a:t>γάλουμε</a:t>
            </a:r>
            <a:r>
              <a:rPr lang="en-US" sz="2000" b="1"/>
              <a:t> </a:t>
            </a:r>
            <a:r>
              <a:rPr lang="en-US" sz="2000" b="1" err="1"/>
              <a:t>σε</a:t>
            </a:r>
            <a:r>
              <a:rPr lang="en-US" sz="2000" b="1"/>
              <a:t> </a:t>
            </a:r>
            <a:r>
              <a:rPr lang="en-US" sz="2000" b="1" err="1"/>
              <a:t>μι</a:t>
            </a:r>
            <a:r>
              <a:rPr lang="en-US" sz="2000" b="1"/>
              <a:t>α σα</a:t>
            </a:r>
            <a:r>
              <a:rPr lang="en-US" sz="2000" b="1" err="1"/>
              <a:t>νίδ</a:t>
            </a:r>
            <a:r>
              <a:rPr lang="en-US" sz="2000" b="1"/>
              <a:t>α, </a:t>
            </a:r>
            <a:r>
              <a:rPr lang="en-US" sz="2000" b="1" err="1"/>
              <a:t>την</a:t>
            </a:r>
            <a:r>
              <a:rPr lang="en-US" sz="2000" b="1"/>
              <a:t> οπ</a:t>
            </a:r>
            <a:r>
              <a:rPr lang="en-US" sz="2000" b="1" err="1"/>
              <a:t>οί</a:t>
            </a:r>
            <a:r>
              <a:rPr lang="en-US" sz="2000" b="1"/>
              <a:t>α θα π</a:t>
            </a:r>
            <a:r>
              <a:rPr lang="en-US" sz="2000" b="1" err="1"/>
              <a:t>ρο</a:t>
            </a:r>
            <a:r>
              <a:rPr lang="en-US" sz="2000" b="1"/>
              <a:t>β</a:t>
            </a:r>
            <a:r>
              <a:rPr lang="en-US" sz="2000" b="1" err="1"/>
              <a:t>ρέξουμε</a:t>
            </a:r>
            <a:r>
              <a:rPr lang="en-US" sz="2000" b="1"/>
              <a:t> </a:t>
            </a:r>
            <a:r>
              <a:rPr lang="en-US" sz="2000" b="1" err="1"/>
              <a:t>με</a:t>
            </a:r>
            <a:r>
              <a:rPr lang="en-US" sz="2000" b="1"/>
              <a:t> </a:t>
            </a:r>
            <a:r>
              <a:rPr lang="en-US" sz="2000" b="1" err="1"/>
              <a:t>κρύο</a:t>
            </a:r>
            <a:r>
              <a:rPr lang="en-US" sz="2000" b="1"/>
              <a:t> </a:t>
            </a:r>
            <a:r>
              <a:rPr lang="en-US" sz="2000" b="1" err="1"/>
              <a:t>νερό</a:t>
            </a:r>
            <a:r>
              <a:rPr lang="en-US" sz="2000" b="1"/>
              <a:t>. </a:t>
            </a:r>
            <a:r>
              <a:rPr lang="en-US" sz="2000" b="1" err="1"/>
              <a:t>Στη</a:t>
            </a:r>
            <a:r>
              <a:rPr lang="en-US" sz="2000" b="1"/>
              <a:t> </a:t>
            </a:r>
            <a:r>
              <a:rPr lang="en-US" sz="2000" b="1" err="1"/>
              <a:t>συνέχει</a:t>
            </a:r>
            <a:r>
              <a:rPr lang="en-US" sz="2000" b="1"/>
              <a:t>α </a:t>
            </a:r>
            <a:r>
              <a:rPr lang="en-US" sz="2000" b="1" err="1"/>
              <a:t>μοιράζουμε</a:t>
            </a:r>
            <a:r>
              <a:rPr lang="en-US" sz="2000" b="1"/>
              <a:t> </a:t>
            </a:r>
            <a:r>
              <a:rPr lang="en-US" sz="2000" b="1" err="1"/>
              <a:t>τη</a:t>
            </a:r>
            <a:r>
              <a:rPr lang="en-US" sz="2000" b="1"/>
              <a:t> </a:t>
            </a:r>
            <a:r>
              <a:rPr lang="en-US" sz="2000" b="1" err="1"/>
              <a:t>μάζ</a:t>
            </a:r>
            <a:r>
              <a:rPr lang="en-US" sz="2000" b="1"/>
              <a:t>α </a:t>
            </a:r>
            <a:r>
              <a:rPr lang="en-US" sz="2000" b="1" err="1"/>
              <a:t>της</a:t>
            </a:r>
            <a:r>
              <a:rPr lang="en-US" sz="2000" b="1"/>
              <a:t> κα</a:t>
            </a:r>
            <a:r>
              <a:rPr lang="en-US" sz="2000" b="1" err="1"/>
              <a:t>ρυδιάς</a:t>
            </a:r>
            <a:r>
              <a:rPr lang="en-US" sz="2000" b="1"/>
              <a:t> </a:t>
            </a:r>
            <a:r>
              <a:rPr lang="en-US" sz="2000" b="1" err="1"/>
              <a:t>με</a:t>
            </a:r>
            <a:r>
              <a:rPr lang="en-US" sz="2000" b="1"/>
              <a:t> β</a:t>
            </a:r>
            <a:r>
              <a:rPr lang="en-US" sz="2000" b="1" err="1"/>
              <a:t>ρεγμένο</a:t>
            </a:r>
            <a:r>
              <a:rPr lang="en-US" sz="2000" b="1"/>
              <a:t> π</a:t>
            </a:r>
            <a:r>
              <a:rPr lang="en-US" sz="2000" b="1" err="1"/>
              <a:t>λάστη</a:t>
            </a:r>
            <a:r>
              <a:rPr lang="en-US" sz="2000" b="1"/>
              <a:t> </a:t>
            </a:r>
            <a:r>
              <a:rPr lang="en-US" sz="2000" b="1" err="1"/>
              <a:t>σε</a:t>
            </a:r>
            <a:r>
              <a:rPr lang="en-US" sz="2000" b="1"/>
              <a:t> </a:t>
            </a:r>
            <a:r>
              <a:rPr lang="en-US" sz="2000" b="1" err="1"/>
              <a:t>όλη</a:t>
            </a:r>
            <a:r>
              <a:rPr lang="en-US" sz="2000" b="1"/>
              <a:t> </a:t>
            </a:r>
            <a:r>
              <a:rPr lang="en-US" sz="2000" b="1" err="1"/>
              <a:t>τη</a:t>
            </a:r>
            <a:r>
              <a:rPr lang="en-US" sz="2000" b="1"/>
              <a:t> σα</a:t>
            </a:r>
            <a:r>
              <a:rPr lang="en-US" sz="2000" b="1" err="1"/>
              <a:t>νίδ</a:t>
            </a:r>
            <a:r>
              <a:rPr lang="en-US" sz="2000" b="1"/>
              <a:t>α.  </a:t>
            </a:r>
            <a:r>
              <a:rPr lang="en-US" sz="2000" b="1" err="1"/>
              <a:t>Το</a:t>
            </a:r>
            <a:r>
              <a:rPr lang="en-US" sz="2000" b="1"/>
              <a:t> </a:t>
            </a:r>
            <a:r>
              <a:rPr lang="en-US" sz="2000" b="1" err="1"/>
              <a:t>κυριότερο</a:t>
            </a:r>
            <a:r>
              <a:rPr lang="en-US" sz="2000" b="1"/>
              <a:t> </a:t>
            </a:r>
            <a:r>
              <a:rPr lang="en-US" sz="2000" b="1" err="1"/>
              <a:t>είν</a:t>
            </a:r>
            <a:r>
              <a:rPr lang="en-US" sz="2000" b="1"/>
              <a:t>αι </a:t>
            </a:r>
            <a:r>
              <a:rPr lang="en-US" sz="2000" b="1" err="1"/>
              <a:t>ότι</a:t>
            </a:r>
            <a:r>
              <a:rPr lang="en-US" sz="2000" b="1"/>
              <a:t> </a:t>
            </a:r>
            <a:r>
              <a:rPr lang="en-US" sz="2000" b="1" err="1"/>
              <a:t>το</a:t>
            </a:r>
            <a:r>
              <a:rPr lang="en-US" sz="2000" b="1"/>
              <a:t> </a:t>
            </a:r>
            <a:r>
              <a:rPr lang="en-US" sz="2000" b="1" err="1"/>
              <a:t>μέλι</a:t>
            </a:r>
            <a:r>
              <a:rPr lang="en-US" sz="2000" b="1"/>
              <a:t> π</a:t>
            </a:r>
            <a:r>
              <a:rPr lang="en-US" sz="2000" b="1" err="1"/>
              <a:t>ρέ</a:t>
            </a:r>
            <a:r>
              <a:rPr lang="en-US" sz="2000" b="1"/>
              <a:t>π</a:t>
            </a:r>
            <a:r>
              <a:rPr lang="en-US" sz="2000" b="1" err="1"/>
              <a:t>ει</a:t>
            </a:r>
            <a:r>
              <a:rPr lang="en-US" sz="2000" b="1"/>
              <a:t> να </a:t>
            </a:r>
            <a:r>
              <a:rPr lang="en-US" sz="2000" b="1" err="1"/>
              <a:t>είν</a:t>
            </a:r>
            <a:r>
              <a:rPr lang="en-US" sz="2000" b="1"/>
              <a:t>αι π</a:t>
            </a:r>
            <a:r>
              <a:rPr lang="en-US" sz="2000" b="1" err="1"/>
              <a:t>ηχτό</a:t>
            </a:r>
            <a:r>
              <a:rPr lang="en-US" sz="2000" b="1"/>
              <a:t>, .</a:t>
            </a:r>
            <a:endParaRPr lang="en-US" sz="2000" b="1">
              <a:cs typeface="Calibri"/>
            </a:endParaRPr>
          </a:p>
        </p:txBody>
      </p:sp>
      <p:pic>
        <p:nvPicPr>
          <p:cNvPr id="6" name="Εικόνα 6">
            <a:extLst>
              <a:ext uri="{FF2B5EF4-FFF2-40B4-BE49-F238E27FC236}">
                <a16:creationId xmlns:a16="http://schemas.microsoft.com/office/drawing/2014/main" xmlns="" id="{1F2BBAF8-005D-8434-CF6A-084D52E5D9C7}"/>
              </a:ext>
            </a:extLst>
          </p:cNvPr>
          <p:cNvPicPr>
            <a:picLocks noChangeAspect="1"/>
          </p:cNvPicPr>
          <p:nvPr/>
        </p:nvPicPr>
        <p:blipFill rotWithShape="1">
          <a:blip r:embed="rId2" cstate="print"/>
          <a:srcRect l="11866" r="11179" b="-2"/>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 name="TextBox 2">
            <a:extLst>
              <a:ext uri="{FF2B5EF4-FFF2-40B4-BE49-F238E27FC236}">
                <a16:creationId xmlns:a16="http://schemas.microsoft.com/office/drawing/2014/main" xmlns="" id="{E188D42C-1EDA-8EC8-5D95-05A0422FC389}"/>
              </a:ext>
            </a:extLst>
          </p:cNvPr>
          <p:cNvSpPr txBox="1"/>
          <p:nvPr/>
        </p:nvSpPr>
        <p:spPr>
          <a:xfrm>
            <a:off x="7721615" y="5230"/>
            <a:ext cx="43972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spTree>
    <p:extLst>
      <p:ext uri="{BB962C8B-B14F-4D97-AF65-F5344CB8AC3E}">
        <p14:creationId xmlns:p14="http://schemas.microsoft.com/office/powerpoint/2010/main" xmlns="" val="2188992799"/>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B327D83-EE80-EEB2-6391-1EFB303E7ED7}"/>
              </a:ext>
            </a:extLst>
          </p:cNvPr>
          <p:cNvSpPr>
            <a:spLocks noGrp="1"/>
          </p:cNvSpPr>
          <p:nvPr>
            <p:ph type="title"/>
          </p:nvPr>
        </p:nvSpPr>
        <p:spPr>
          <a:xfrm>
            <a:off x="499696" y="51898"/>
            <a:ext cx="4676953" cy="1303867"/>
          </a:xfrm>
        </p:spPr>
        <p:txBody>
          <a:bodyPr>
            <a:normAutofit/>
          </a:bodyPr>
          <a:lstStyle/>
          <a:p>
            <a:pPr>
              <a:lnSpc>
                <a:spcPct val="90000"/>
              </a:lnSpc>
            </a:pPr>
            <a:r>
              <a:rPr lang="el-GR" sz="2400" b="1" u="sng">
                <a:ea typeface="+mj-lt"/>
                <a:cs typeface="+mj-lt"/>
              </a:rPr>
              <a:t>Ένας αληθινός </a:t>
            </a:r>
            <a:r>
              <a:rPr lang="el-GR" sz="2400" b="1" u="sng" err="1">
                <a:ea typeface="+mj-lt"/>
                <a:cs typeface="+mj-lt"/>
              </a:rPr>
              <a:t>Σβανός</a:t>
            </a:r>
            <a:r>
              <a:rPr lang="el-GR" sz="2400" b="1" u="sng">
                <a:ea typeface="+mj-lt"/>
                <a:cs typeface="+mj-lt"/>
              </a:rPr>
              <a:t> </a:t>
            </a:r>
            <a:r>
              <a:rPr lang="el-GR" sz="2400" b="1" u="sng" err="1">
                <a:ea typeface="+mj-lt"/>
                <a:cs typeface="+mj-lt"/>
              </a:rPr>
              <a:t>Κουμπντάρ</a:t>
            </a:r>
            <a:endParaRPr lang="el-GR" sz="2400" b="1" u="sng">
              <a:cs typeface="Calibri Light"/>
            </a:endParaRPr>
          </a:p>
        </p:txBody>
      </p:sp>
      <p:sp>
        <p:nvSpPr>
          <p:cNvPr id="3" name="Θέση περιεχομένου 2">
            <a:extLst>
              <a:ext uri="{FF2B5EF4-FFF2-40B4-BE49-F238E27FC236}">
                <a16:creationId xmlns:a16="http://schemas.microsoft.com/office/drawing/2014/main" xmlns="" id="{4D278D11-F49E-F144-CBB8-14BE5C480C3B}"/>
              </a:ext>
            </a:extLst>
          </p:cNvPr>
          <p:cNvSpPr>
            <a:spLocks noGrp="1"/>
          </p:cNvSpPr>
          <p:nvPr>
            <p:ph idx="1"/>
          </p:nvPr>
        </p:nvSpPr>
        <p:spPr>
          <a:xfrm>
            <a:off x="5665462" y="261039"/>
            <a:ext cx="6685859" cy="6535166"/>
          </a:xfrm>
        </p:spPr>
        <p:txBody>
          <a:bodyPr vert="horz" lIns="91440" tIns="45720" rIns="91440" bIns="45720" rtlCol="0" anchor="t">
            <a:normAutofit fontScale="92500" lnSpcReduction="20000"/>
          </a:bodyPr>
          <a:lstStyle/>
          <a:p>
            <a:pPr>
              <a:lnSpc>
                <a:spcPct val="90000"/>
              </a:lnSpc>
            </a:pPr>
            <a:r>
              <a:rPr lang="el-GR" sz="1200">
                <a:ea typeface="+mn-lt"/>
                <a:cs typeface="+mn-lt"/>
              </a:rPr>
              <a:t> </a:t>
            </a:r>
            <a:r>
              <a:rPr lang="el-GR" sz="1800">
                <a:ea typeface="+mn-lt"/>
                <a:cs typeface="+mn-lt"/>
              </a:rPr>
              <a:t> </a:t>
            </a:r>
            <a:r>
              <a:rPr lang="el-GR" sz="1800" b="1">
                <a:ea typeface="+mn-lt"/>
                <a:cs typeface="+mn-lt"/>
              </a:rPr>
              <a:t>Συστατικά</a:t>
            </a:r>
          </a:p>
          <a:p>
            <a:pPr>
              <a:lnSpc>
                <a:spcPct val="90000"/>
              </a:lnSpc>
            </a:pPr>
            <a:r>
              <a:rPr lang="el-GR" sz="1800" b="1">
                <a:ea typeface="+mn-lt"/>
                <a:cs typeface="+mn-lt"/>
              </a:rPr>
              <a:t> αλατοπίπερο Ξηρά μπαχαρικά (</a:t>
            </a:r>
            <a:r>
              <a:rPr lang="el-GR" sz="1800" b="1" err="1">
                <a:ea typeface="+mn-lt"/>
                <a:cs typeface="+mn-lt"/>
              </a:rPr>
              <a:t>κόλιανδρος</a:t>
            </a:r>
            <a:r>
              <a:rPr lang="el-GR" sz="1800" b="1">
                <a:ea typeface="+mn-lt"/>
                <a:cs typeface="+mn-lt"/>
              </a:rPr>
              <a:t>, άνηθος, ξένο μπαχαρικό, </a:t>
            </a:r>
            <a:r>
              <a:rPr lang="el-GR" sz="1800" b="1" err="1">
                <a:ea typeface="+mn-lt"/>
                <a:cs typeface="+mn-lt"/>
              </a:rPr>
              <a:t>τζίνσενγκ</a:t>
            </a:r>
            <a:r>
              <a:rPr lang="el-GR" sz="1800" b="1">
                <a:ea typeface="+mn-lt"/>
                <a:cs typeface="+mn-lt"/>
              </a:rPr>
              <a:t>/ρίζα) - 2 </a:t>
            </a:r>
            <a:r>
              <a:rPr lang="el-GR" sz="1800" b="1" err="1">
                <a:ea typeface="+mn-lt"/>
                <a:cs typeface="+mn-lt"/>
              </a:rPr>
              <a:t>κ.σ</a:t>
            </a:r>
            <a:r>
              <a:rPr lang="el-GR" sz="1800" b="1">
                <a:ea typeface="+mn-lt"/>
                <a:cs typeface="+mn-lt"/>
              </a:rPr>
              <a:t>.</a:t>
            </a:r>
          </a:p>
          <a:p>
            <a:pPr>
              <a:lnSpc>
                <a:spcPct val="90000"/>
              </a:lnSpc>
            </a:pPr>
            <a:r>
              <a:rPr lang="el-GR" sz="1800" b="1">
                <a:ea typeface="+mn-lt"/>
                <a:cs typeface="+mn-lt"/>
              </a:rPr>
              <a:t> Σκόρδο - 3 σκελίδες</a:t>
            </a:r>
          </a:p>
          <a:p>
            <a:pPr>
              <a:lnSpc>
                <a:spcPct val="90000"/>
              </a:lnSpc>
            </a:pPr>
            <a:r>
              <a:rPr lang="el-GR" sz="1800" b="1">
                <a:ea typeface="+mn-lt"/>
                <a:cs typeface="+mn-lt"/>
              </a:rPr>
              <a:t> Κρεμμύδι - 1 </a:t>
            </a:r>
            <a:r>
              <a:rPr lang="el-GR" sz="1800" b="1" err="1">
                <a:ea typeface="+mn-lt"/>
                <a:cs typeface="+mn-lt"/>
              </a:rPr>
              <a:t>τεμ</a:t>
            </a:r>
            <a:r>
              <a:rPr lang="el-GR" sz="1800" b="1">
                <a:ea typeface="+mn-lt"/>
                <a:cs typeface="+mn-lt"/>
              </a:rPr>
              <a:t> Νεαρό μοσχαρίσιο ή χοιρινό κρέας μέτρια λιπαρό (ή ανάμεικτο 50/50) - 1,5 κιλό </a:t>
            </a:r>
          </a:p>
          <a:p>
            <a:pPr>
              <a:lnSpc>
                <a:spcPct val="90000"/>
              </a:lnSpc>
            </a:pPr>
            <a:r>
              <a:rPr lang="el-GR" sz="1800" b="1">
                <a:ea typeface="+mn-lt"/>
                <a:cs typeface="+mn-lt"/>
              </a:rPr>
              <a:t>η ζύμη</a:t>
            </a:r>
          </a:p>
          <a:p>
            <a:pPr>
              <a:lnSpc>
                <a:spcPct val="90000"/>
              </a:lnSpc>
            </a:pPr>
            <a:r>
              <a:rPr lang="el-GR" sz="1800" b="1">
                <a:ea typeface="+mn-lt"/>
                <a:cs typeface="+mn-lt"/>
              </a:rPr>
              <a:t> αλεύρι </a:t>
            </a:r>
          </a:p>
          <a:p>
            <a:pPr>
              <a:lnSpc>
                <a:spcPct val="90000"/>
              </a:lnSpc>
            </a:pPr>
            <a:r>
              <a:rPr lang="el-GR" sz="1800" b="1">
                <a:ea typeface="+mn-lt"/>
                <a:cs typeface="+mn-lt"/>
              </a:rPr>
              <a:t>Αλάτι - 0,5 κουταλάκι του γλυκού</a:t>
            </a:r>
          </a:p>
          <a:p>
            <a:pPr>
              <a:lnSpc>
                <a:spcPct val="90000"/>
              </a:lnSpc>
            </a:pPr>
            <a:r>
              <a:rPr lang="el-GR" sz="1800" b="1">
                <a:ea typeface="+mn-lt"/>
                <a:cs typeface="+mn-lt"/>
              </a:rPr>
              <a:t> Μαγιά - 1 κουταλιά της σούπας </a:t>
            </a:r>
          </a:p>
          <a:p>
            <a:pPr>
              <a:lnSpc>
                <a:spcPct val="90000"/>
              </a:lnSpc>
            </a:pPr>
            <a:r>
              <a:rPr lang="el-GR" sz="1800" b="1">
                <a:ea typeface="+mn-lt"/>
                <a:cs typeface="+mn-lt"/>
              </a:rPr>
              <a:t>ζεστό νερό - 1,2 λίτρα </a:t>
            </a:r>
          </a:p>
          <a:p>
            <a:pPr>
              <a:lnSpc>
                <a:spcPct val="90000"/>
              </a:lnSpc>
            </a:pPr>
            <a:r>
              <a:rPr lang="el-GR" sz="1800" b="1">
                <a:ea typeface="+mn-lt"/>
                <a:cs typeface="+mn-lt"/>
              </a:rPr>
              <a:t> προετοιμασία κανόνων</a:t>
            </a:r>
          </a:p>
          <a:p>
            <a:r>
              <a:rPr lang="el-GR" sz="1800" b="1">
                <a:ea typeface="+mn-lt"/>
                <a:cs typeface="+mn-lt"/>
              </a:rPr>
              <a:t> Διαλύουμε τη μαγιά σε χλιαρό νερό και ζυμώνουμε τη ζύμη. Στη ζύμη μπορείτε επίσης να τρίψετε βούτυρο ή μαργαρίνη (50 g). Αφήνουμε σε ζεστό μέρος να φουσκώσει. Στο μεταξύ κόβουμε το κρέας σε ίσα, μεσαίου μεγέθους κομμάτια (αν το κρέας δεν είναι νεανικό και μαλακό, καλύτερα να το χτυπάμε με ξύλινο σφυρί), προσθέτουμε πολύ ψιλοκομμένα κρεμμύδια, σκόρδο και μπαχαρικά. Ιδιαίτερη προσοχή πρέπει να δίνεται κατά την ανάμειξη με μπαχαρικά: από τα 4 μπαχαρικά, πάρτε τη μεγαλύτερη ποσότητα αποξηραμένου </a:t>
            </a:r>
            <a:r>
              <a:rPr lang="el-GR" sz="1800" b="1" err="1">
                <a:ea typeface="+mn-lt"/>
                <a:cs typeface="+mn-lt"/>
              </a:rPr>
              <a:t>κόλιανδρου</a:t>
            </a:r>
            <a:r>
              <a:rPr lang="el-GR" sz="1800" b="1">
                <a:ea typeface="+mn-lt"/>
                <a:cs typeface="+mn-lt"/>
              </a:rPr>
              <a:t>, μέτρια ποσότητα - ξένο μπαχαρικό και σχετικά μικρές ποσότητες - άνηθο και </a:t>
            </a:r>
            <a:r>
              <a:rPr lang="el-GR" sz="1800" b="1" err="1">
                <a:ea typeface="+mn-lt"/>
                <a:cs typeface="+mn-lt"/>
              </a:rPr>
              <a:t>gitsruli</a:t>
            </a:r>
            <a:r>
              <a:rPr lang="el-GR" sz="1800" b="1">
                <a:ea typeface="+mn-lt"/>
                <a:cs typeface="+mn-lt"/>
              </a:rPr>
              <a:t> (το </a:t>
            </a:r>
            <a:r>
              <a:rPr lang="el-GR" sz="1800" b="1" err="1">
                <a:ea typeface="+mn-lt"/>
                <a:cs typeface="+mn-lt"/>
              </a:rPr>
              <a:t>gitsruli</a:t>
            </a:r>
            <a:r>
              <a:rPr lang="el-GR" sz="1800" b="1">
                <a:ea typeface="+mn-lt"/>
                <a:cs typeface="+mn-lt"/>
              </a:rPr>
              <a:t> φύεται στο </a:t>
            </a:r>
            <a:r>
              <a:rPr lang="el-GR" sz="1800" b="1" err="1">
                <a:ea typeface="+mn-lt"/>
                <a:cs typeface="+mn-lt"/>
              </a:rPr>
              <a:t>Svaneti</a:t>
            </a:r>
            <a:r>
              <a:rPr lang="el-GR" sz="1800" b="1">
                <a:ea typeface="+mn-lt"/>
                <a:cs typeface="+mn-lt"/>
              </a:rPr>
              <a:t> και είναι σχεδόν το ίδιο με το </a:t>
            </a:r>
            <a:r>
              <a:rPr lang="el-GR" sz="1800" b="1" err="1">
                <a:ea typeface="+mn-lt"/>
                <a:cs typeface="+mn-lt"/>
              </a:rPr>
              <a:t>Jordan</a:t>
            </a:r>
            <a:r>
              <a:rPr lang="el-GR" sz="1800" b="1">
                <a:ea typeface="+mn-lt"/>
                <a:cs typeface="+mn-lt"/>
              </a:rPr>
              <a:t>, ώστε να μπορείς με τόλμη να το αντικαταστήσεις.) 2 κουταλιές της σούπας. Στο τέλος ρίχνουμε αλάτι και κόκκινο πιπέρι κατά </a:t>
            </a:r>
            <a:r>
              <a:rPr lang="el-GR" sz="1800" b="1" err="1">
                <a:ea typeface="+mn-lt"/>
                <a:cs typeface="+mn-lt"/>
              </a:rPr>
              <a:t>θούληση</a:t>
            </a:r>
            <a:r>
              <a:rPr lang="el-GR" sz="1800" b="1">
                <a:ea typeface="+mn-lt"/>
                <a:cs typeface="+mn-lt"/>
              </a:rPr>
              <a:t> και ανακατεύουμε με το χέρι για αρκετή ώρα ώστε το κρέας να μουλιάσει στα μυρωδικά.</a:t>
            </a:r>
            <a:endParaRPr lang="el-GR" sz="1800" b="1">
              <a:cs typeface="Calibri"/>
            </a:endParaRPr>
          </a:p>
        </p:txBody>
      </p:sp>
      <p:pic>
        <p:nvPicPr>
          <p:cNvPr id="4" name="Εικόνα 4" descr="Εικόνα που περιέχει φαγητό, πίνακας, πιάτο, εσωτερικό&#10;&#10;Περιγραφή που δημιουργήθηκε αυτόματα">
            <a:extLst>
              <a:ext uri="{FF2B5EF4-FFF2-40B4-BE49-F238E27FC236}">
                <a16:creationId xmlns:a16="http://schemas.microsoft.com/office/drawing/2014/main" xmlns="" id="{64693B04-CD1A-9F01-DCDD-99E3ACDF69AE}"/>
              </a:ext>
            </a:extLst>
          </p:cNvPr>
          <p:cNvPicPr>
            <a:picLocks noChangeAspect="1"/>
          </p:cNvPicPr>
          <p:nvPr/>
        </p:nvPicPr>
        <p:blipFill rotWithShape="1">
          <a:blip r:embed="rId3" cstate="print"/>
          <a:srcRect l="21834" r="18658"/>
          <a:stretch/>
        </p:blipFill>
        <p:spPr>
          <a:xfrm>
            <a:off x="304319" y="1439896"/>
            <a:ext cx="5278777" cy="3858780"/>
          </a:xfrm>
          <a:prstGeom prst="rect">
            <a:avLst/>
          </a:prstGeom>
        </p:spPr>
      </p:pic>
    </p:spTree>
    <p:extLst>
      <p:ext uri="{BB962C8B-B14F-4D97-AF65-F5344CB8AC3E}">
        <p14:creationId xmlns:p14="http://schemas.microsoft.com/office/powerpoint/2010/main" xmlns="" val="353060454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0C8163C-0183-5858-BF1A-F4D6778D5C05}"/>
              </a:ext>
            </a:extLst>
          </p:cNvPr>
          <p:cNvSpPr>
            <a:spLocks noGrp="1"/>
          </p:cNvSpPr>
          <p:nvPr>
            <p:ph type="title"/>
          </p:nvPr>
        </p:nvSpPr>
        <p:spPr>
          <a:xfrm>
            <a:off x="7657878" y="96764"/>
            <a:ext cx="3329767" cy="1325563"/>
          </a:xfrm>
        </p:spPr>
        <p:txBody>
          <a:bodyPr vert="horz" lIns="91440" tIns="45720" rIns="91440" bIns="45720" rtlCol="0" anchor="ctr">
            <a:normAutofit/>
          </a:bodyPr>
          <a:lstStyle/>
          <a:p>
            <a:r>
              <a:rPr lang="en-US" sz="4000" b="1" i="1"/>
              <a:t>ΤΣΟΥΡΤΣΧΕΛΑ</a:t>
            </a:r>
            <a:endParaRPr lang="en-US" sz="4000" b="1" i="1" kern="1200">
              <a:latin typeface="+mj-lt"/>
              <a:ea typeface="+mj-ea"/>
              <a:cs typeface="+mj-cs"/>
            </a:endParaRPr>
          </a:p>
        </p:txBody>
      </p:sp>
      <p:sp>
        <p:nvSpPr>
          <p:cNvPr id="5" name="TextBox 4">
            <a:extLst>
              <a:ext uri="{FF2B5EF4-FFF2-40B4-BE49-F238E27FC236}">
                <a16:creationId xmlns:a16="http://schemas.microsoft.com/office/drawing/2014/main" xmlns="" id="{3E170326-E5CA-9836-D916-839E8EE5B87A}"/>
              </a:ext>
            </a:extLst>
          </p:cNvPr>
          <p:cNvSpPr txBox="1"/>
          <p:nvPr/>
        </p:nvSpPr>
        <p:spPr>
          <a:xfrm>
            <a:off x="257165" y="99594"/>
            <a:ext cx="6695802" cy="696741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10000"/>
          </a:bodyPr>
          <a:lstStyle/>
          <a:p>
            <a:pPr>
              <a:lnSpc>
                <a:spcPct val="90000"/>
              </a:lnSpc>
              <a:spcAft>
                <a:spcPts val="600"/>
              </a:spcAft>
            </a:pPr>
            <a:endParaRPr lang="en-US" sz="2000" b="1">
              <a:cs typeface="Calibri"/>
            </a:endParaRPr>
          </a:p>
          <a:p>
            <a:pPr indent="-228600">
              <a:lnSpc>
                <a:spcPct val="90000"/>
              </a:lnSpc>
              <a:spcAft>
                <a:spcPts val="600"/>
              </a:spcAft>
              <a:buFont typeface="Arial" panose="020B0604020202020204" pitchFamily="34" charset="0"/>
              <a:buChar char="•"/>
            </a:pPr>
            <a:r>
              <a:rPr lang="en-US" sz="2000" b="1"/>
              <a:t>       Θα </a:t>
            </a:r>
            <a:r>
              <a:rPr lang="en-US" sz="2000" b="1" err="1"/>
              <a:t>χρει</a:t>
            </a:r>
            <a:r>
              <a:rPr lang="en-US" sz="2000" b="1"/>
              <a:t>α</a:t>
            </a:r>
            <a:r>
              <a:rPr lang="en-US" sz="2000" b="1" err="1"/>
              <a:t>στούμε</a:t>
            </a:r>
            <a:r>
              <a:rPr lang="en-US" sz="2000" b="1"/>
              <a:t>: 50 </a:t>
            </a:r>
            <a:r>
              <a:rPr lang="en-US" sz="2000" b="1" err="1"/>
              <a:t>κομμάτι</a:t>
            </a:r>
            <a:r>
              <a:rPr lang="en-US" sz="2000" b="1"/>
              <a:t>α κα</a:t>
            </a:r>
            <a:r>
              <a:rPr lang="en-US" sz="2000" b="1" err="1"/>
              <a:t>ρύδι</a:t>
            </a:r>
            <a:r>
              <a:rPr lang="en-US" sz="2000" b="1"/>
              <a:t>α 1,5 </a:t>
            </a:r>
            <a:r>
              <a:rPr lang="en-US" sz="2000" b="1" err="1"/>
              <a:t>λίτρο</a:t>
            </a:r>
            <a:r>
              <a:rPr lang="en-US" sz="2000" b="1"/>
              <a:t> π</a:t>
            </a:r>
            <a:r>
              <a:rPr lang="en-US" sz="2000" b="1" err="1"/>
              <a:t>ουρέ</a:t>
            </a:r>
            <a:r>
              <a:rPr lang="en-US" sz="2000" b="1"/>
              <a:t> 300 </a:t>
            </a:r>
            <a:r>
              <a:rPr lang="en-US" sz="2000" b="1" err="1"/>
              <a:t>γρ</a:t>
            </a:r>
            <a:r>
              <a:rPr lang="en-US" sz="2000" b="1"/>
              <a:t> α</a:t>
            </a:r>
            <a:r>
              <a:rPr lang="en-US" sz="2000" b="1" err="1"/>
              <a:t>λεύρι</a:t>
            </a:r>
            <a:r>
              <a:rPr lang="en-US" sz="2000" b="1"/>
              <a:t> 3 </a:t>
            </a:r>
            <a:r>
              <a:rPr lang="en-US" sz="2000" b="1" err="1"/>
              <a:t>κουτ</a:t>
            </a:r>
            <a:r>
              <a:rPr lang="en-US" sz="2000" b="1"/>
              <a:t>α</a:t>
            </a:r>
            <a:r>
              <a:rPr lang="en-US" sz="2000" b="1" err="1"/>
              <a:t>λάκι</a:t>
            </a:r>
            <a:r>
              <a:rPr lang="en-US" sz="2000" b="1"/>
              <a:t>α </a:t>
            </a:r>
            <a:r>
              <a:rPr lang="en-US" sz="2000" b="1" err="1"/>
              <a:t>του</a:t>
            </a:r>
            <a:r>
              <a:rPr lang="en-US" sz="2000" b="1"/>
              <a:t> </a:t>
            </a:r>
            <a:r>
              <a:rPr lang="en-US" sz="2000" b="1" err="1"/>
              <a:t>γλυκού</a:t>
            </a:r>
            <a:r>
              <a:rPr lang="en-US" sz="2000" b="1"/>
              <a:t> </a:t>
            </a:r>
            <a:r>
              <a:rPr lang="en-US" sz="2000" b="1" err="1"/>
              <a:t>ζάχ</a:t>
            </a:r>
            <a:r>
              <a:rPr lang="en-US" sz="2000" b="1"/>
              <a:t>α</a:t>
            </a:r>
            <a:r>
              <a:rPr lang="en-US" sz="2000" b="1" err="1"/>
              <a:t>ρη</a:t>
            </a:r>
            <a:r>
              <a:rPr lang="en-US" sz="2000" b="1"/>
              <a:t> β</a:t>
            </a:r>
            <a:r>
              <a:rPr lang="en-US" sz="2000" b="1" err="1"/>
              <a:t>ελόν</a:t>
            </a:r>
            <a:r>
              <a:rPr lang="en-US" sz="2000" b="1"/>
              <a:t>α </a:t>
            </a:r>
            <a:r>
              <a:rPr lang="en-US" sz="2000" b="1" err="1"/>
              <a:t>με</a:t>
            </a:r>
            <a:r>
              <a:rPr lang="en-US" sz="2000" b="1"/>
              <a:t> </a:t>
            </a:r>
            <a:r>
              <a:rPr lang="en-US" sz="2000" b="1" err="1"/>
              <a:t>νήμ</a:t>
            </a:r>
            <a:r>
              <a:rPr lang="en-US" sz="2000" b="1"/>
              <a:t>α. </a:t>
            </a:r>
            <a:endParaRPr lang="en-US" sz="2000" b="1">
              <a:cs typeface="Calibri"/>
            </a:endParaRPr>
          </a:p>
          <a:p>
            <a:pPr indent="-228600">
              <a:lnSpc>
                <a:spcPct val="90000"/>
              </a:lnSpc>
              <a:spcAft>
                <a:spcPts val="600"/>
              </a:spcAft>
              <a:buFont typeface="Arial" panose="020B0604020202020204" pitchFamily="34" charset="0"/>
              <a:buChar char="•"/>
            </a:pPr>
            <a:r>
              <a:rPr lang="en-US" sz="2000" b="1"/>
              <a:t>        </a:t>
            </a:r>
            <a:r>
              <a:rPr lang="en-US" sz="2000" b="1" err="1"/>
              <a:t>Ετοιμάζουμε</a:t>
            </a:r>
            <a:r>
              <a:rPr lang="en-US" sz="2000" b="1"/>
              <a:t> τα κα</a:t>
            </a:r>
            <a:r>
              <a:rPr lang="en-US" sz="2000" b="1" err="1"/>
              <a:t>ρύδι</a:t>
            </a:r>
            <a:r>
              <a:rPr lang="en-US" sz="2000" b="1"/>
              <a:t>α και </a:t>
            </a:r>
            <a:r>
              <a:rPr lang="en-US" sz="2000" b="1" err="1"/>
              <a:t>το</a:t>
            </a:r>
            <a:r>
              <a:rPr lang="en-US" sz="2000" b="1"/>
              <a:t>π</a:t>
            </a:r>
            <a:r>
              <a:rPr lang="en-US" sz="2000" b="1" err="1"/>
              <a:t>οθετούμε</a:t>
            </a:r>
            <a:r>
              <a:rPr lang="en-US" sz="2000" b="1"/>
              <a:t> </a:t>
            </a:r>
            <a:r>
              <a:rPr lang="en-US" sz="2000" b="1" err="1"/>
              <a:t>σε</a:t>
            </a:r>
            <a:r>
              <a:rPr lang="en-US" sz="2000" b="1"/>
              <a:t> </a:t>
            </a:r>
            <a:r>
              <a:rPr lang="en-US" sz="2000" b="1" err="1"/>
              <a:t>ζεστό</a:t>
            </a:r>
            <a:r>
              <a:rPr lang="en-US" sz="2000" b="1"/>
              <a:t> </a:t>
            </a:r>
            <a:r>
              <a:rPr lang="en-US" sz="2000" b="1" err="1"/>
              <a:t>τηγάνι</a:t>
            </a:r>
            <a:r>
              <a:rPr lang="en-US" sz="2000" b="1"/>
              <a:t> </a:t>
            </a:r>
            <a:r>
              <a:rPr lang="en-US" sz="2000" b="1" err="1"/>
              <a:t>γι</a:t>
            </a:r>
            <a:r>
              <a:rPr lang="en-US" sz="2000" b="1"/>
              <a:t>α να </a:t>
            </a:r>
            <a:r>
              <a:rPr lang="en-US" sz="2000" b="1" err="1"/>
              <a:t>τηγ</a:t>
            </a:r>
            <a:r>
              <a:rPr lang="en-US" sz="2000" b="1"/>
              <a:t>α</a:t>
            </a:r>
            <a:r>
              <a:rPr lang="en-US" sz="2000" b="1" err="1"/>
              <a:t>νίζουμε</a:t>
            </a:r>
            <a:r>
              <a:rPr lang="en-US" sz="2000" b="1"/>
              <a:t> </a:t>
            </a:r>
            <a:r>
              <a:rPr lang="en-US" sz="2000" b="1" err="1"/>
              <a:t>σε</a:t>
            </a:r>
            <a:r>
              <a:rPr lang="en-US" sz="2000" b="1"/>
              <a:t> χα</a:t>
            </a:r>
            <a:r>
              <a:rPr lang="en-US" sz="2000" b="1" err="1"/>
              <a:t>μηλή</a:t>
            </a:r>
            <a:r>
              <a:rPr lang="en-US" sz="2000" b="1"/>
              <a:t> </a:t>
            </a:r>
            <a:r>
              <a:rPr lang="en-US" sz="2000" b="1" err="1"/>
              <a:t>θερμοκρ</a:t>
            </a:r>
            <a:r>
              <a:rPr lang="en-US" sz="2000" b="1"/>
              <a:t>α</a:t>
            </a:r>
            <a:r>
              <a:rPr lang="en-US" sz="2000" b="1" err="1"/>
              <a:t>σί</a:t>
            </a:r>
            <a:r>
              <a:rPr lang="en-US" sz="2000" b="1"/>
              <a:t>α </a:t>
            </a:r>
            <a:r>
              <a:rPr lang="en-US" sz="2000" b="1" err="1"/>
              <a:t>γι</a:t>
            </a:r>
            <a:r>
              <a:rPr lang="en-US" sz="2000" b="1"/>
              <a:t>α 2-3. Απ</a:t>
            </a:r>
            <a:r>
              <a:rPr lang="en-US" sz="2000" b="1" err="1"/>
              <a:t>οσύρουμε</a:t>
            </a:r>
            <a:r>
              <a:rPr lang="en-US" sz="2000" b="1"/>
              <a:t> από </a:t>
            </a:r>
            <a:r>
              <a:rPr lang="en-US" sz="2000" b="1" err="1"/>
              <a:t>τη</a:t>
            </a:r>
            <a:r>
              <a:rPr lang="en-US" sz="2000" b="1"/>
              <a:t> </a:t>
            </a:r>
            <a:r>
              <a:rPr lang="en-US" sz="2000" b="1" err="1"/>
              <a:t>φωτιά</a:t>
            </a:r>
            <a:r>
              <a:rPr lang="en-US" sz="2000" b="1"/>
              <a:t> και </a:t>
            </a:r>
            <a:r>
              <a:rPr lang="en-US" sz="2000" b="1" err="1"/>
              <a:t>κρυώνουμε</a:t>
            </a:r>
            <a:r>
              <a:rPr lang="en-US" sz="2000" b="1"/>
              <a:t>. </a:t>
            </a:r>
            <a:r>
              <a:rPr lang="en-US" sz="2000" b="1" err="1"/>
              <a:t>Βάζουμε</a:t>
            </a:r>
            <a:r>
              <a:rPr lang="en-US" sz="2000" b="1"/>
              <a:t>  25 </a:t>
            </a:r>
            <a:r>
              <a:rPr lang="en-US" sz="2000" b="1" err="1"/>
              <a:t>λί</a:t>
            </a:r>
            <a:r>
              <a:rPr lang="en-US" sz="2000" b="1"/>
              <a:t>βα</a:t>
            </a:r>
            <a:r>
              <a:rPr lang="en-US" sz="2000" b="1" err="1"/>
              <a:t>νες</a:t>
            </a:r>
            <a:r>
              <a:rPr lang="en-US" sz="2000" b="1"/>
              <a:t> </a:t>
            </a:r>
            <a:r>
              <a:rPr lang="en-US" sz="2000" b="1" err="1"/>
              <a:t>σε</a:t>
            </a:r>
            <a:r>
              <a:rPr lang="en-US" sz="2000" b="1"/>
              <a:t> </a:t>
            </a:r>
            <a:r>
              <a:rPr lang="en-US" sz="2000" b="1" err="1"/>
              <a:t>έν</a:t>
            </a:r>
            <a:r>
              <a:rPr lang="en-US" sz="2000" b="1"/>
              <a:t>α </a:t>
            </a:r>
            <a:r>
              <a:rPr lang="en-US" sz="2000" b="1" err="1"/>
              <a:t>νήμ</a:t>
            </a:r>
            <a:r>
              <a:rPr lang="en-US" sz="2000" b="1"/>
              <a:t>α. </a:t>
            </a:r>
            <a:r>
              <a:rPr lang="en-US" sz="2000" b="1" err="1"/>
              <a:t>Κόψτε</a:t>
            </a:r>
            <a:r>
              <a:rPr lang="en-US" sz="2000" b="1"/>
              <a:t> </a:t>
            </a:r>
            <a:r>
              <a:rPr lang="en-US" sz="2000" b="1" err="1"/>
              <a:t>τη</a:t>
            </a:r>
            <a:r>
              <a:rPr lang="en-US" sz="2000" b="1"/>
              <a:t> β</a:t>
            </a:r>
            <a:r>
              <a:rPr lang="en-US" sz="2000" b="1" err="1"/>
              <a:t>ελόν</a:t>
            </a:r>
            <a:r>
              <a:rPr lang="en-US" sz="2000" b="1"/>
              <a:t>α και </a:t>
            </a:r>
            <a:r>
              <a:rPr lang="en-US" sz="2000" b="1" err="1"/>
              <a:t>τελειώστε</a:t>
            </a:r>
            <a:r>
              <a:rPr lang="en-US" sz="2000" b="1"/>
              <a:t>.  </a:t>
            </a:r>
            <a:r>
              <a:rPr lang="en-US" sz="2000" b="1" err="1"/>
              <a:t>Σε</a:t>
            </a:r>
            <a:r>
              <a:rPr lang="en-US" sz="2000" b="1"/>
              <a:t> </a:t>
            </a:r>
            <a:r>
              <a:rPr lang="en-US" sz="2000" b="1" err="1"/>
              <a:t>έν</a:t>
            </a:r>
            <a:r>
              <a:rPr lang="en-US" sz="2000" b="1"/>
              <a:t>α μπ</a:t>
            </a:r>
            <a:r>
              <a:rPr lang="en-US" sz="2000" b="1" err="1"/>
              <a:t>ολ</a:t>
            </a:r>
            <a:r>
              <a:rPr lang="en-US" sz="2000" b="1"/>
              <a:t> β</a:t>
            </a:r>
            <a:r>
              <a:rPr lang="en-US" sz="2000" b="1" err="1"/>
              <a:t>άζουμε</a:t>
            </a:r>
            <a:r>
              <a:rPr lang="en-US" sz="2000" b="1"/>
              <a:t> </a:t>
            </a:r>
            <a:r>
              <a:rPr lang="en-US" sz="2000" b="1" err="1"/>
              <a:t>το</a:t>
            </a:r>
            <a:r>
              <a:rPr lang="en-US" sz="2000" b="1"/>
              <a:t> α</a:t>
            </a:r>
            <a:r>
              <a:rPr lang="en-US" sz="2000" b="1" err="1"/>
              <a:t>λεύρι</a:t>
            </a:r>
            <a:r>
              <a:rPr lang="en-US" sz="2000" b="1"/>
              <a:t> και </a:t>
            </a:r>
            <a:r>
              <a:rPr lang="en-US" sz="2000" b="1" err="1"/>
              <a:t>τη</a:t>
            </a:r>
            <a:r>
              <a:rPr lang="en-US" sz="2000" b="1"/>
              <a:t> </a:t>
            </a:r>
            <a:r>
              <a:rPr lang="en-US" sz="2000" b="1" err="1"/>
              <a:t>ζάχ</a:t>
            </a:r>
            <a:r>
              <a:rPr lang="en-US" sz="2000" b="1"/>
              <a:t>α</a:t>
            </a:r>
            <a:r>
              <a:rPr lang="en-US" sz="2000" b="1" err="1"/>
              <a:t>ρη</a:t>
            </a:r>
            <a:r>
              <a:rPr lang="en-US" sz="2000" b="1"/>
              <a:t>. </a:t>
            </a:r>
            <a:r>
              <a:rPr lang="en-US" sz="2000" b="1" err="1"/>
              <a:t>Προσθέστε</a:t>
            </a:r>
            <a:r>
              <a:rPr lang="en-US" sz="2000" b="1"/>
              <a:t> </a:t>
            </a:r>
            <a:r>
              <a:rPr lang="en-US" sz="2000" b="1" err="1"/>
              <a:t>στ</a:t>
            </a:r>
            <a:r>
              <a:rPr lang="en-US" sz="2000" b="1"/>
              <a:t>α</a:t>
            </a:r>
            <a:r>
              <a:rPr lang="en-US" sz="2000" b="1" err="1"/>
              <a:t>δι</a:t>
            </a:r>
            <a:r>
              <a:rPr lang="en-US" sz="2000" b="1"/>
              <a:t>α</a:t>
            </a:r>
            <a:r>
              <a:rPr lang="en-US" sz="2000" b="1" err="1"/>
              <a:t>κά</a:t>
            </a:r>
            <a:r>
              <a:rPr lang="en-US" sz="2000" b="1"/>
              <a:t> 500 ml π</a:t>
            </a:r>
            <a:r>
              <a:rPr lang="en-US" sz="2000" b="1" err="1"/>
              <a:t>ολτού</a:t>
            </a:r>
            <a:r>
              <a:rPr lang="en-US" sz="2000" b="1"/>
              <a:t> και ανακα</a:t>
            </a:r>
            <a:r>
              <a:rPr lang="en-US" sz="2000" b="1" err="1"/>
              <a:t>τέψτε</a:t>
            </a:r>
            <a:r>
              <a:rPr lang="en-US" sz="2000" b="1"/>
              <a:t> </a:t>
            </a:r>
            <a:r>
              <a:rPr lang="en-US" sz="2000" b="1" err="1"/>
              <a:t>με</a:t>
            </a:r>
            <a:r>
              <a:rPr lang="en-US" sz="2000" b="1"/>
              <a:t> </a:t>
            </a:r>
            <a:r>
              <a:rPr lang="en-US" sz="2000" b="1" err="1"/>
              <a:t>μι</a:t>
            </a:r>
            <a:r>
              <a:rPr lang="en-US" sz="2000" b="1"/>
              <a:t>α </a:t>
            </a:r>
            <a:r>
              <a:rPr lang="en-US" sz="2000" b="1" err="1"/>
              <a:t>ξύλινη</a:t>
            </a:r>
            <a:r>
              <a:rPr lang="en-US" sz="2000" b="1"/>
              <a:t> </a:t>
            </a:r>
            <a:r>
              <a:rPr lang="en-US" sz="2000" b="1" err="1"/>
              <a:t>κουτάλ</a:t>
            </a:r>
            <a:r>
              <a:rPr lang="en-US" sz="2000" b="1"/>
              <a:t>α. </a:t>
            </a:r>
            <a:r>
              <a:rPr lang="en-US" sz="2000" b="1" err="1"/>
              <a:t>Αν</a:t>
            </a:r>
            <a:r>
              <a:rPr lang="en-US" sz="2000" b="1"/>
              <a:t>ακα</a:t>
            </a:r>
            <a:r>
              <a:rPr lang="en-US" sz="2000" b="1" err="1"/>
              <a:t>τεύουμε</a:t>
            </a:r>
            <a:r>
              <a:rPr lang="en-US" sz="2000" b="1"/>
              <a:t> </a:t>
            </a:r>
            <a:r>
              <a:rPr lang="en-US" sz="2000" b="1" err="1"/>
              <a:t>το</a:t>
            </a:r>
            <a:r>
              <a:rPr lang="en-US" sz="2000" b="1"/>
              <a:t> </a:t>
            </a:r>
            <a:r>
              <a:rPr lang="en-US" sz="2000" b="1" err="1"/>
              <a:t>μείγμ</a:t>
            </a:r>
            <a:r>
              <a:rPr lang="en-US" sz="2000" b="1"/>
              <a:t>α </a:t>
            </a:r>
            <a:r>
              <a:rPr lang="en-US" sz="2000" b="1" err="1"/>
              <a:t>σε</a:t>
            </a:r>
            <a:r>
              <a:rPr lang="en-US" sz="2000" b="1"/>
              <a:t> π</a:t>
            </a:r>
            <a:r>
              <a:rPr lang="en-US" sz="2000" b="1" err="1"/>
              <a:t>ολτό</a:t>
            </a:r>
            <a:r>
              <a:rPr lang="en-US" sz="2000" b="1"/>
              <a:t> </a:t>
            </a:r>
            <a:r>
              <a:rPr lang="en-US" sz="2000" b="1" err="1"/>
              <a:t>Βάζουμε</a:t>
            </a:r>
            <a:r>
              <a:rPr lang="en-US" sz="2000" b="1"/>
              <a:t> 1 </a:t>
            </a:r>
            <a:r>
              <a:rPr lang="en-US" sz="2000" b="1" err="1"/>
              <a:t>λίτρο</a:t>
            </a:r>
            <a:r>
              <a:rPr lang="en-US" sz="2000" b="1"/>
              <a:t> π</a:t>
            </a:r>
            <a:r>
              <a:rPr lang="en-US" sz="2000" b="1" err="1"/>
              <a:t>ουρέ</a:t>
            </a:r>
            <a:r>
              <a:rPr lang="en-US" sz="2000" b="1"/>
              <a:t> </a:t>
            </a:r>
            <a:r>
              <a:rPr lang="en-US" sz="2000" b="1" err="1"/>
              <a:t>σε</a:t>
            </a:r>
            <a:r>
              <a:rPr lang="en-US" sz="2000" b="1"/>
              <a:t> </a:t>
            </a:r>
            <a:r>
              <a:rPr lang="en-US" sz="2000" b="1" err="1"/>
              <a:t>μι</a:t>
            </a:r>
            <a:r>
              <a:rPr lang="en-US" sz="2000" b="1"/>
              <a:t>α βα</a:t>
            </a:r>
            <a:r>
              <a:rPr lang="en-US" sz="2000" b="1" err="1"/>
              <a:t>θιά</a:t>
            </a:r>
            <a:r>
              <a:rPr lang="en-US" sz="2000" b="1"/>
              <a:t> κα</a:t>
            </a:r>
            <a:r>
              <a:rPr lang="en-US" sz="2000" b="1" err="1"/>
              <a:t>τσ</a:t>
            </a:r>
            <a:r>
              <a:rPr lang="en-US" sz="2000" b="1"/>
              <a:t>α</a:t>
            </a:r>
            <a:r>
              <a:rPr lang="en-US" sz="2000" b="1" err="1"/>
              <a:t>ρόλ</a:t>
            </a:r>
            <a:r>
              <a:rPr lang="en-US" sz="2000" b="1"/>
              <a:t>α και ανακα</a:t>
            </a:r>
            <a:r>
              <a:rPr lang="en-US" sz="2000" b="1" err="1"/>
              <a:t>τεύουμε</a:t>
            </a:r>
            <a:r>
              <a:rPr lang="en-US" sz="2000" b="1"/>
              <a:t> </a:t>
            </a:r>
            <a:r>
              <a:rPr lang="en-US" sz="2000" b="1" err="1"/>
              <a:t>στ</a:t>
            </a:r>
            <a:r>
              <a:rPr lang="en-US" sz="2000" b="1"/>
              <a:t>α</a:t>
            </a:r>
            <a:r>
              <a:rPr lang="en-US" sz="2000" b="1" err="1"/>
              <a:t>δι</a:t>
            </a:r>
            <a:r>
              <a:rPr lang="en-US" sz="2000" b="1"/>
              <a:t>α</a:t>
            </a:r>
            <a:r>
              <a:rPr lang="en-US" sz="2000" b="1" err="1"/>
              <a:t>κά</a:t>
            </a:r>
            <a:r>
              <a:rPr lang="en-US" sz="2000" b="1"/>
              <a:t> </a:t>
            </a:r>
            <a:r>
              <a:rPr lang="en-US" sz="2000" b="1" err="1"/>
              <a:t>το</a:t>
            </a:r>
            <a:r>
              <a:rPr lang="en-US" sz="2000" b="1"/>
              <a:t> </a:t>
            </a:r>
            <a:r>
              <a:rPr lang="en-US" sz="2000" b="1" err="1"/>
              <a:t>μείγμ</a:t>
            </a:r>
            <a:r>
              <a:rPr lang="en-US" sz="2000" b="1"/>
              <a:t>α από </a:t>
            </a:r>
            <a:r>
              <a:rPr lang="en-US" sz="2000" b="1" err="1"/>
              <a:t>το</a:t>
            </a:r>
            <a:r>
              <a:rPr lang="en-US" sz="2000" b="1"/>
              <a:t> α</a:t>
            </a:r>
            <a:r>
              <a:rPr lang="en-US" sz="2000" b="1" err="1"/>
              <a:t>λεύρι</a:t>
            </a:r>
            <a:r>
              <a:rPr lang="en-US" sz="2000" b="1"/>
              <a:t>, </a:t>
            </a:r>
            <a:r>
              <a:rPr lang="en-US" sz="2000" b="1" err="1"/>
              <a:t>τη</a:t>
            </a:r>
            <a:r>
              <a:rPr lang="en-US" sz="2000" b="1"/>
              <a:t> </a:t>
            </a:r>
            <a:r>
              <a:rPr lang="en-US" sz="2000" b="1" err="1"/>
              <a:t>ζάχ</a:t>
            </a:r>
            <a:r>
              <a:rPr lang="en-US" sz="2000" b="1"/>
              <a:t>α</a:t>
            </a:r>
            <a:r>
              <a:rPr lang="en-US" sz="2000" b="1" err="1"/>
              <a:t>ρη</a:t>
            </a:r>
            <a:r>
              <a:rPr lang="en-US" sz="2000" b="1"/>
              <a:t> και </a:t>
            </a:r>
            <a:r>
              <a:rPr lang="en-US" sz="2000" b="1" err="1"/>
              <a:t>τον</a:t>
            </a:r>
            <a:r>
              <a:rPr lang="en-US" sz="2000" b="1"/>
              <a:t> π</a:t>
            </a:r>
            <a:r>
              <a:rPr lang="en-US" sz="2000" b="1" err="1"/>
              <a:t>ουρέ</a:t>
            </a:r>
            <a:r>
              <a:rPr lang="en-US" sz="2000" b="1"/>
              <a:t>. </a:t>
            </a:r>
            <a:r>
              <a:rPr lang="en-US" sz="2000" b="1" err="1"/>
              <a:t>Αν</a:t>
            </a:r>
            <a:r>
              <a:rPr lang="en-US" sz="2000" b="1"/>
              <a:t>ακα</a:t>
            </a:r>
            <a:r>
              <a:rPr lang="en-US" sz="2000" b="1" err="1"/>
              <a:t>τέψτε</a:t>
            </a:r>
            <a:r>
              <a:rPr lang="en-US" sz="2000" b="1"/>
              <a:t> κα</a:t>
            </a:r>
            <a:r>
              <a:rPr lang="en-US" sz="2000" b="1" err="1"/>
              <a:t>λά</a:t>
            </a:r>
            <a:r>
              <a:rPr lang="en-US" sz="2000" b="1"/>
              <a:t>. </a:t>
            </a:r>
            <a:r>
              <a:rPr lang="en-US" sz="2000" b="1" err="1"/>
              <a:t>Βράστε</a:t>
            </a:r>
            <a:r>
              <a:rPr lang="en-US" sz="2000" b="1"/>
              <a:t> </a:t>
            </a:r>
            <a:r>
              <a:rPr lang="en-US" sz="2000" b="1" err="1"/>
              <a:t>το</a:t>
            </a:r>
            <a:r>
              <a:rPr lang="en-US" sz="2000" b="1"/>
              <a:t>.  </a:t>
            </a:r>
            <a:r>
              <a:rPr lang="en-US" sz="2000" b="1" err="1"/>
              <a:t>Αν</a:t>
            </a:r>
            <a:r>
              <a:rPr lang="en-US" sz="2000" b="1"/>
              <a:t>ακα</a:t>
            </a:r>
            <a:r>
              <a:rPr lang="en-US" sz="2000" b="1" err="1"/>
              <a:t>τεύουμε</a:t>
            </a:r>
            <a:r>
              <a:rPr lang="en-US" sz="2000" b="1"/>
              <a:t> </a:t>
            </a:r>
            <a:r>
              <a:rPr lang="en-US" sz="2000" b="1" err="1"/>
              <a:t>συνεχώς</a:t>
            </a:r>
            <a:r>
              <a:rPr lang="en-US" sz="2000" b="1"/>
              <a:t>  Χα</a:t>
            </a:r>
            <a:r>
              <a:rPr lang="en-US" sz="2000" b="1" err="1"/>
              <a:t>μηλώνουμε</a:t>
            </a:r>
            <a:r>
              <a:rPr lang="en-US" sz="2000" b="1"/>
              <a:t> </a:t>
            </a:r>
            <a:r>
              <a:rPr lang="en-US" sz="2000" b="1" err="1"/>
              <a:t>τη</a:t>
            </a:r>
            <a:r>
              <a:rPr lang="en-US" sz="2000" b="1"/>
              <a:t> </a:t>
            </a:r>
            <a:r>
              <a:rPr lang="en-US" sz="2000" b="1" err="1"/>
              <a:t>θερμοκρ</a:t>
            </a:r>
            <a:r>
              <a:rPr lang="en-US" sz="2000" b="1"/>
              <a:t>α</a:t>
            </a:r>
            <a:r>
              <a:rPr lang="en-US" sz="2000" b="1" err="1"/>
              <a:t>σί</a:t>
            </a:r>
            <a:r>
              <a:rPr lang="en-US" sz="2000" b="1"/>
              <a:t>α και </a:t>
            </a:r>
            <a:r>
              <a:rPr lang="en-US" sz="2000" b="1" err="1"/>
              <a:t>σιγο</a:t>
            </a:r>
            <a:r>
              <a:rPr lang="en-US" sz="2000" b="1"/>
              <a:t>β</a:t>
            </a:r>
            <a:r>
              <a:rPr lang="en-US" sz="2000" b="1" err="1"/>
              <a:t>ράζουμε</a:t>
            </a:r>
            <a:r>
              <a:rPr lang="en-US" sz="2000" b="1"/>
              <a:t> </a:t>
            </a:r>
            <a:r>
              <a:rPr lang="en-US" sz="2000" b="1" err="1"/>
              <a:t>γι</a:t>
            </a:r>
            <a:r>
              <a:rPr lang="en-US" sz="2000" b="1"/>
              <a:t>α 8-10 </a:t>
            </a:r>
            <a:r>
              <a:rPr lang="en-US" sz="2000" b="1" err="1"/>
              <a:t>λε</a:t>
            </a:r>
            <a:r>
              <a:rPr lang="en-US" sz="2000" b="1"/>
              <a:t>π</a:t>
            </a:r>
            <a:r>
              <a:rPr lang="en-US" sz="2000" b="1" err="1"/>
              <a:t>τά</a:t>
            </a:r>
            <a:r>
              <a:rPr lang="en-US" sz="2000" b="1"/>
              <a:t>.  Η Τα</a:t>
            </a:r>
            <a:r>
              <a:rPr lang="en-US" sz="2000" b="1" err="1"/>
              <a:t>τάρ</a:t>
            </a:r>
            <a:r>
              <a:rPr lang="en-US" sz="2000" b="1"/>
              <a:t>α </a:t>
            </a:r>
            <a:r>
              <a:rPr lang="en-US" sz="2000" b="1" err="1"/>
              <a:t>είν</a:t>
            </a:r>
            <a:r>
              <a:rPr lang="en-US" sz="2000" b="1"/>
              <a:t>αι </a:t>
            </a:r>
            <a:r>
              <a:rPr lang="en-US" sz="2000" b="1" err="1"/>
              <a:t>έτοιμη</a:t>
            </a:r>
            <a:r>
              <a:rPr lang="en-US" sz="2000" b="1"/>
              <a:t>. </a:t>
            </a:r>
            <a:r>
              <a:rPr lang="en-US" sz="2000" b="1" err="1"/>
              <a:t>Κρ</a:t>
            </a:r>
            <a:r>
              <a:rPr lang="en-US" sz="2000" b="1"/>
              <a:t>α</a:t>
            </a:r>
            <a:r>
              <a:rPr lang="en-US" sz="2000" b="1" err="1"/>
              <a:t>τάμε</a:t>
            </a:r>
            <a:r>
              <a:rPr lang="en-US" sz="2000" b="1"/>
              <a:t> </a:t>
            </a:r>
            <a:r>
              <a:rPr lang="en-US" sz="2000" b="1" err="1"/>
              <a:t>την</a:t>
            </a:r>
            <a:r>
              <a:rPr lang="en-US" sz="2000" b="1"/>
              <a:t> </a:t>
            </a:r>
            <a:r>
              <a:rPr lang="en-US" sz="2000" b="1" err="1"/>
              <a:t>άκρη</a:t>
            </a:r>
            <a:r>
              <a:rPr lang="en-US" sz="2000" b="1"/>
              <a:t> </a:t>
            </a:r>
            <a:r>
              <a:rPr lang="en-US" sz="2000" b="1" err="1"/>
              <a:t>της</a:t>
            </a:r>
            <a:r>
              <a:rPr lang="en-US" sz="2000" b="1"/>
              <a:t> </a:t>
            </a:r>
            <a:r>
              <a:rPr lang="en-US" sz="2000" b="1" err="1"/>
              <a:t>κλωστής</a:t>
            </a:r>
            <a:r>
              <a:rPr lang="en-US" sz="2000" b="1"/>
              <a:t>, </a:t>
            </a:r>
            <a:r>
              <a:rPr lang="en-US" sz="2000" b="1" err="1"/>
              <a:t>το</a:t>
            </a:r>
            <a:r>
              <a:rPr lang="en-US" sz="2000" b="1"/>
              <a:t>π</a:t>
            </a:r>
            <a:r>
              <a:rPr lang="en-US" sz="2000" b="1" err="1"/>
              <a:t>οθετούμε</a:t>
            </a:r>
            <a:r>
              <a:rPr lang="en-US" sz="2000" b="1"/>
              <a:t> </a:t>
            </a:r>
            <a:r>
              <a:rPr lang="en-US" sz="2000" b="1" err="1"/>
              <a:t>το</a:t>
            </a:r>
            <a:r>
              <a:rPr lang="en-US" sz="2000" b="1"/>
              <a:t> </a:t>
            </a:r>
            <a:r>
              <a:rPr lang="en-US" sz="2000" b="1" err="1"/>
              <a:t>μείγμ</a:t>
            </a:r>
            <a:r>
              <a:rPr lang="en-US" sz="2000" b="1"/>
              <a:t>α  </a:t>
            </a:r>
            <a:r>
              <a:rPr lang="en-US" sz="2000" b="1" err="1"/>
              <a:t>στην</a:t>
            </a:r>
            <a:r>
              <a:rPr lang="en-US" sz="2000" b="1"/>
              <a:t>  τα</a:t>
            </a:r>
            <a:r>
              <a:rPr lang="en-US" sz="2000" b="1" err="1"/>
              <a:t>ρτάρ</a:t>
            </a:r>
            <a:r>
              <a:rPr lang="en-US" sz="2000" b="1"/>
              <a:t>α και </a:t>
            </a:r>
            <a:r>
              <a:rPr lang="en-US" sz="2000" b="1" err="1"/>
              <a:t>με</a:t>
            </a:r>
            <a:r>
              <a:rPr lang="en-US" sz="2000" b="1"/>
              <a:t> </a:t>
            </a:r>
            <a:r>
              <a:rPr lang="en-US" sz="2000" b="1" err="1"/>
              <a:t>τη</a:t>
            </a:r>
            <a:r>
              <a:rPr lang="en-US" sz="2000" b="1"/>
              <a:t> β</a:t>
            </a:r>
            <a:r>
              <a:rPr lang="en-US" sz="2000" b="1" err="1"/>
              <a:t>οήθει</a:t>
            </a:r>
            <a:r>
              <a:rPr lang="en-US" sz="2000" b="1"/>
              <a:t>α </a:t>
            </a:r>
            <a:r>
              <a:rPr lang="en-US" sz="2000" b="1" err="1"/>
              <a:t>ενός</a:t>
            </a:r>
            <a:r>
              <a:rPr lang="en-US" sz="2000" b="1"/>
              <a:t> </a:t>
            </a:r>
            <a:r>
              <a:rPr lang="en-US" sz="2000" b="1" err="1"/>
              <a:t>κουτ</a:t>
            </a:r>
            <a:r>
              <a:rPr lang="en-US" sz="2000" b="1"/>
              <a:t>α</a:t>
            </a:r>
            <a:r>
              <a:rPr lang="en-US" sz="2000" b="1" err="1"/>
              <a:t>λιού</a:t>
            </a:r>
            <a:r>
              <a:rPr lang="en-US" sz="2000" b="1"/>
              <a:t> </a:t>
            </a:r>
            <a:r>
              <a:rPr lang="en-US" sz="2000" b="1" err="1"/>
              <a:t>το</a:t>
            </a:r>
            <a:r>
              <a:rPr lang="en-US" sz="2000" b="1"/>
              <a:t> πα</a:t>
            </a:r>
            <a:r>
              <a:rPr lang="en-US" sz="2000" b="1" err="1"/>
              <a:t>τάμε</a:t>
            </a:r>
            <a:r>
              <a:rPr lang="en-US" sz="2000" b="1"/>
              <a:t> </a:t>
            </a:r>
            <a:r>
              <a:rPr lang="en-US" sz="2000" b="1" err="1"/>
              <a:t>σιγά</a:t>
            </a:r>
            <a:r>
              <a:rPr lang="en-US" sz="2000" b="1"/>
              <a:t> </a:t>
            </a:r>
            <a:r>
              <a:rPr lang="en-US" sz="2000" b="1" err="1"/>
              <a:t>σιγά</a:t>
            </a:r>
            <a:r>
              <a:rPr lang="en-US" sz="2000" b="1"/>
              <a:t> </a:t>
            </a:r>
            <a:r>
              <a:rPr lang="en-US" sz="2000" b="1" err="1"/>
              <a:t>στην</a:t>
            </a:r>
            <a:r>
              <a:rPr lang="en-US" sz="2000" b="1"/>
              <a:t>  τα</a:t>
            </a:r>
            <a:r>
              <a:rPr lang="en-US" sz="2000" b="1" err="1"/>
              <a:t>ρτάρ</a:t>
            </a:r>
            <a:r>
              <a:rPr lang="en-US" sz="2000" b="1"/>
              <a:t>α. Βγάλτε </a:t>
            </a:r>
            <a:r>
              <a:rPr lang="en-US" sz="2000" b="1" err="1"/>
              <a:t>την</a:t>
            </a:r>
            <a:r>
              <a:rPr lang="en-US" sz="2000" b="1"/>
              <a:t> </a:t>
            </a:r>
            <a:r>
              <a:rPr lang="en-US" sz="2000" b="1" err="1"/>
              <a:t>Τσούρτσχελ</a:t>
            </a:r>
            <a:r>
              <a:rPr lang="en-US" sz="2000" b="1"/>
              <a:t>α </a:t>
            </a:r>
            <a:r>
              <a:rPr lang="en-US" sz="2000" b="1" err="1"/>
              <a:t>Βε</a:t>
            </a:r>
            <a:r>
              <a:rPr lang="en-US" sz="2000" b="1"/>
              <a:t>βα</a:t>
            </a:r>
            <a:r>
              <a:rPr lang="en-US" sz="2000" b="1" err="1"/>
              <a:t>ιωθείτε</a:t>
            </a:r>
            <a:r>
              <a:rPr lang="en-US" sz="2000" b="1"/>
              <a:t> </a:t>
            </a:r>
            <a:r>
              <a:rPr lang="en-US" sz="2000" b="1" err="1"/>
              <a:t>ότι</a:t>
            </a:r>
            <a:r>
              <a:rPr lang="en-US" sz="2000" b="1"/>
              <a:t> τα κα</a:t>
            </a:r>
            <a:r>
              <a:rPr lang="en-US" sz="2000" b="1" err="1"/>
              <a:t>ρύδι</a:t>
            </a:r>
            <a:r>
              <a:rPr lang="en-US" sz="2000" b="1"/>
              <a:t>α </a:t>
            </a:r>
            <a:r>
              <a:rPr lang="en-US" sz="2000" b="1" err="1"/>
              <a:t>είν</a:t>
            </a:r>
            <a:r>
              <a:rPr lang="en-US" sz="2000" b="1"/>
              <a:t>αι κα</a:t>
            </a:r>
            <a:r>
              <a:rPr lang="en-US" sz="2000" b="1" err="1"/>
              <a:t>λά</a:t>
            </a:r>
            <a:r>
              <a:rPr lang="en-US" sz="2000" b="1"/>
              <a:t> κα</a:t>
            </a:r>
            <a:r>
              <a:rPr lang="en-US" sz="2000" b="1" err="1"/>
              <a:t>λυμμέν</a:t>
            </a:r>
            <a:r>
              <a:rPr lang="en-US" sz="2000" b="1"/>
              <a:t>α και αφα</a:t>
            </a:r>
            <a:r>
              <a:rPr lang="en-US" sz="2000" b="1" err="1"/>
              <a:t>ιρέστε</a:t>
            </a:r>
            <a:r>
              <a:rPr lang="en-US" sz="2000" b="1"/>
              <a:t> τα από </a:t>
            </a:r>
            <a:r>
              <a:rPr lang="en-US" sz="2000" b="1" err="1"/>
              <a:t>το</a:t>
            </a:r>
            <a:r>
              <a:rPr lang="en-US" sz="2000" b="1"/>
              <a:t> τα</a:t>
            </a:r>
            <a:r>
              <a:rPr lang="en-US" sz="2000" b="1" err="1"/>
              <a:t>ρτάρ</a:t>
            </a:r>
            <a:r>
              <a:rPr lang="en-US" sz="2000" b="1"/>
              <a:t>α. </a:t>
            </a:r>
            <a:r>
              <a:rPr lang="en-US" sz="2000" b="1" err="1"/>
              <a:t>Στεγνώστε</a:t>
            </a:r>
            <a:r>
              <a:rPr lang="en-US" sz="2000" b="1"/>
              <a:t> τα  </a:t>
            </a:r>
            <a:r>
              <a:rPr lang="en-US" sz="2000" b="1" err="1"/>
              <a:t>τσούρτσχελ</a:t>
            </a:r>
            <a:r>
              <a:rPr lang="en-US" sz="2000" b="1"/>
              <a:t>α  </a:t>
            </a:r>
            <a:r>
              <a:rPr lang="en-US" sz="2000" b="1" err="1"/>
              <a:t>Κρεμάστε</a:t>
            </a:r>
            <a:r>
              <a:rPr lang="en-US" sz="2000" b="1"/>
              <a:t> τα </a:t>
            </a:r>
            <a:r>
              <a:rPr lang="en-US" sz="2000" b="1" err="1"/>
              <a:t>γι</a:t>
            </a:r>
            <a:r>
              <a:rPr lang="en-US" sz="2000" b="1"/>
              <a:t>α  να </a:t>
            </a:r>
            <a:r>
              <a:rPr lang="en-US" sz="2000" b="1" err="1"/>
              <a:t>στεγνώσουν</a:t>
            </a:r>
            <a:r>
              <a:rPr lang="en-US" sz="2000" b="1"/>
              <a:t> </a:t>
            </a:r>
            <a:r>
              <a:rPr lang="en-US" sz="2000" b="1" err="1"/>
              <a:t>στον</a:t>
            </a:r>
            <a:r>
              <a:rPr lang="en-US" sz="2000" b="1"/>
              <a:t> </a:t>
            </a:r>
            <a:r>
              <a:rPr lang="en-US" sz="2000" b="1" err="1"/>
              <a:t>ήλιο</a:t>
            </a:r>
            <a:r>
              <a:rPr lang="en-US" sz="2000" b="1"/>
              <a:t> </a:t>
            </a:r>
            <a:r>
              <a:rPr lang="en-US" sz="2000" b="1" err="1"/>
              <a:t>γι</a:t>
            </a:r>
            <a:r>
              <a:rPr lang="en-US" sz="2000" b="1"/>
              <a:t>α 3-4 </a:t>
            </a:r>
            <a:r>
              <a:rPr lang="en-US" sz="2000" b="1" err="1"/>
              <a:t>ημέρες</a:t>
            </a:r>
            <a:r>
              <a:rPr lang="en-US" sz="2000" b="1"/>
              <a:t> </a:t>
            </a:r>
            <a:r>
              <a:rPr lang="en-US" sz="2000" b="1" err="1"/>
              <a:t>μέχρι</a:t>
            </a:r>
            <a:r>
              <a:rPr lang="en-US" sz="2000" b="1"/>
              <a:t> να </a:t>
            </a:r>
            <a:r>
              <a:rPr lang="en-US" sz="2000" b="1" err="1"/>
              <a:t>μην</a:t>
            </a:r>
            <a:r>
              <a:rPr lang="en-US" sz="2000" b="1"/>
              <a:t> </a:t>
            </a:r>
            <a:r>
              <a:rPr lang="en-US" sz="2000" b="1" err="1"/>
              <a:t>κολλάνε</a:t>
            </a:r>
            <a:r>
              <a:rPr lang="en-US" sz="2000" b="1"/>
              <a:t> π</a:t>
            </a:r>
            <a:r>
              <a:rPr lang="en-US" sz="2000" b="1" err="1"/>
              <a:t>λέον</a:t>
            </a:r>
            <a:r>
              <a:rPr lang="en-US" sz="2000" b="1"/>
              <a:t>. . </a:t>
            </a:r>
            <a:r>
              <a:rPr lang="en-US" sz="2000" b="1" err="1"/>
              <a:t>Ότ</a:t>
            </a:r>
            <a:r>
              <a:rPr lang="en-US" sz="2000" b="1"/>
              <a:t>αν τα </a:t>
            </a:r>
            <a:r>
              <a:rPr lang="en-US" sz="2000" b="1" err="1"/>
              <a:t>τσουρκχέλη</a:t>
            </a:r>
            <a:r>
              <a:rPr lang="en-US" sz="2000" b="1"/>
              <a:t> </a:t>
            </a:r>
            <a:r>
              <a:rPr lang="en-US" sz="2000" b="1" err="1"/>
              <a:t>έχουν</a:t>
            </a:r>
            <a:r>
              <a:rPr lang="en-US" sz="2000" b="1"/>
              <a:t> </a:t>
            </a:r>
            <a:r>
              <a:rPr lang="en-US" sz="2000" b="1" err="1"/>
              <a:t>στεγνώσει</a:t>
            </a:r>
            <a:r>
              <a:rPr lang="en-US" sz="2000" b="1"/>
              <a:t> </a:t>
            </a:r>
            <a:r>
              <a:rPr lang="en-US" sz="2000" b="1" err="1"/>
              <a:t>τελείως</a:t>
            </a:r>
            <a:r>
              <a:rPr lang="en-US" sz="2000" b="1"/>
              <a:t>, </a:t>
            </a:r>
            <a:r>
              <a:rPr lang="en-US" sz="2000" b="1" err="1"/>
              <a:t>είν</a:t>
            </a:r>
            <a:r>
              <a:rPr lang="en-US" sz="2000" b="1"/>
              <a:t>αι </a:t>
            </a:r>
            <a:r>
              <a:rPr lang="en-US" sz="2000" b="1" err="1"/>
              <a:t>έτοιμ</a:t>
            </a:r>
            <a:r>
              <a:rPr lang="en-US" sz="2000" b="1"/>
              <a:t>α </a:t>
            </a:r>
            <a:r>
              <a:rPr lang="en-US" sz="2000" b="1" err="1"/>
              <a:t>γι</a:t>
            </a:r>
            <a:r>
              <a:rPr lang="en-US" sz="2000" b="1"/>
              <a:t>α </a:t>
            </a:r>
            <a:r>
              <a:rPr lang="en-US" sz="2000" b="1" err="1"/>
              <a:t>σερ</a:t>
            </a:r>
            <a:r>
              <a:rPr lang="en-US" sz="2000" b="1"/>
              <a:t>β</a:t>
            </a:r>
            <a:r>
              <a:rPr lang="en-US" sz="2000" b="1" err="1"/>
              <a:t>ίρισμ</a:t>
            </a:r>
            <a:r>
              <a:rPr lang="en-US" sz="2000" b="1"/>
              <a:t>α. </a:t>
            </a:r>
            <a:r>
              <a:rPr lang="en-US" sz="2000" b="1" err="1"/>
              <a:t>Φυλάσσετε</a:t>
            </a:r>
            <a:r>
              <a:rPr lang="en-US" sz="2000" b="1"/>
              <a:t> </a:t>
            </a:r>
            <a:r>
              <a:rPr lang="en-US" sz="2000" b="1" err="1"/>
              <a:t>σε</a:t>
            </a:r>
            <a:r>
              <a:rPr lang="en-US" sz="2000" b="1"/>
              <a:t> </a:t>
            </a:r>
            <a:r>
              <a:rPr lang="en-US" sz="2000" b="1" err="1"/>
              <a:t>ξηρό</a:t>
            </a:r>
            <a:r>
              <a:rPr lang="en-US" sz="2000" b="1"/>
              <a:t> </a:t>
            </a:r>
            <a:r>
              <a:rPr lang="en-US" sz="2000" b="1" err="1"/>
              <a:t>μέρος</a:t>
            </a:r>
            <a:r>
              <a:rPr lang="en-US" sz="2000" b="1"/>
              <a:t> </a:t>
            </a:r>
            <a:r>
              <a:rPr lang="en-US" sz="2000" b="1" err="1"/>
              <a:t>γι</a:t>
            </a:r>
            <a:r>
              <a:rPr lang="en-US" sz="2000" b="1"/>
              <a:t>α </a:t>
            </a:r>
            <a:r>
              <a:rPr lang="en-US" sz="2000" b="1" err="1"/>
              <a:t>έως</a:t>
            </a:r>
            <a:r>
              <a:rPr lang="en-US" sz="2000" b="1"/>
              <a:t> και 2-3 </a:t>
            </a:r>
            <a:r>
              <a:rPr lang="en-US" sz="2000" b="1" err="1"/>
              <a:t>μήνες</a:t>
            </a:r>
            <a:r>
              <a:rPr lang="en-US" sz="2000" b="1"/>
              <a:t>. </a:t>
            </a:r>
            <a:r>
              <a:rPr lang="en-US" sz="2000" b="1" err="1"/>
              <a:t>Έν</a:t>
            </a:r>
            <a:r>
              <a:rPr lang="en-US" sz="2000" b="1"/>
              <a:t>α </a:t>
            </a:r>
            <a:r>
              <a:rPr lang="en-US" sz="2000" b="1" err="1"/>
              <a:t>λε</a:t>
            </a:r>
            <a:r>
              <a:rPr lang="en-US" sz="2000" b="1"/>
              <a:t>π</a:t>
            </a:r>
            <a:r>
              <a:rPr lang="en-US" sz="2000" b="1" err="1"/>
              <a:t>τό</a:t>
            </a:r>
            <a:r>
              <a:rPr lang="en-US" sz="2000" b="1"/>
              <a:t> </a:t>
            </a:r>
            <a:r>
              <a:rPr lang="en-US" sz="2000" b="1" err="1"/>
              <a:t>στρώμ</a:t>
            </a:r>
            <a:r>
              <a:rPr lang="en-US" sz="2000" b="1"/>
              <a:t>α </a:t>
            </a:r>
            <a:r>
              <a:rPr lang="en-US" sz="2000" b="1" err="1"/>
              <a:t>ζάχ</a:t>
            </a:r>
            <a:r>
              <a:rPr lang="en-US" sz="2000" b="1"/>
              <a:t>α</a:t>
            </a:r>
            <a:r>
              <a:rPr lang="en-US" sz="2000" b="1" err="1"/>
              <a:t>ρης</a:t>
            </a:r>
            <a:r>
              <a:rPr lang="en-US" sz="2000" b="1"/>
              <a:t> </a:t>
            </a:r>
            <a:r>
              <a:rPr lang="en-US" sz="2000" b="1" err="1"/>
              <a:t>εμφ</a:t>
            </a:r>
            <a:r>
              <a:rPr lang="en-US" sz="2000" b="1"/>
              <a:t>α</a:t>
            </a:r>
            <a:r>
              <a:rPr lang="en-US" sz="2000" b="1" err="1"/>
              <a:t>νίζετ</a:t>
            </a:r>
            <a:r>
              <a:rPr lang="en-US" sz="2000" b="1"/>
              <a:t>αι </a:t>
            </a:r>
            <a:r>
              <a:rPr lang="en-US" sz="2000" b="1" err="1"/>
              <a:t>στην</a:t>
            </a:r>
            <a:r>
              <a:rPr lang="en-US" sz="2000" b="1"/>
              <a:t> επ</a:t>
            </a:r>
            <a:r>
              <a:rPr lang="en-US" sz="2000" b="1" err="1"/>
              <a:t>ιφάνει</a:t>
            </a:r>
            <a:r>
              <a:rPr lang="en-US" sz="2000" b="1"/>
              <a:t>α </a:t>
            </a:r>
            <a:r>
              <a:rPr lang="en-US" sz="2000" b="1" err="1"/>
              <a:t>του</a:t>
            </a:r>
            <a:r>
              <a:rPr lang="en-US" sz="2000" b="1"/>
              <a:t> απ</a:t>
            </a:r>
            <a:r>
              <a:rPr lang="en-US" sz="2000" b="1" err="1"/>
              <a:t>οθηκευμένου</a:t>
            </a:r>
            <a:r>
              <a:rPr lang="en-US" sz="2000" b="1"/>
              <a:t> </a:t>
            </a:r>
            <a:r>
              <a:rPr lang="en-US" sz="2000" b="1" err="1"/>
              <a:t>churkkhela</a:t>
            </a:r>
            <a:r>
              <a:rPr lang="en-US" sz="2000" b="1"/>
              <a:t> - α</a:t>
            </a:r>
            <a:r>
              <a:rPr lang="en-US" sz="2000" b="1" err="1"/>
              <a:t>υτό</a:t>
            </a:r>
            <a:r>
              <a:rPr lang="en-US" sz="2000" b="1"/>
              <a:t> </a:t>
            </a:r>
            <a:r>
              <a:rPr lang="en-US" sz="2000" b="1" err="1"/>
              <a:t>είν</a:t>
            </a:r>
            <a:r>
              <a:rPr lang="en-US" sz="2000" b="1"/>
              <a:t>αι </a:t>
            </a:r>
            <a:r>
              <a:rPr lang="en-US" sz="2000" b="1" err="1"/>
              <a:t>φυσικό</a:t>
            </a:r>
            <a:r>
              <a:rPr lang="en-US" sz="2000" b="1"/>
              <a:t>, και </a:t>
            </a:r>
            <a:r>
              <a:rPr lang="en-US" sz="2000" b="1" err="1"/>
              <a:t>κάνει</a:t>
            </a:r>
            <a:r>
              <a:rPr lang="en-US" sz="2000" b="1"/>
              <a:t> </a:t>
            </a:r>
            <a:r>
              <a:rPr lang="en-US" sz="2000" b="1" err="1"/>
              <a:t>το</a:t>
            </a:r>
            <a:r>
              <a:rPr lang="en-US" sz="2000" b="1"/>
              <a:t> </a:t>
            </a:r>
            <a:r>
              <a:rPr lang="en-US" sz="2000" b="1" err="1"/>
              <a:t>churkkhela</a:t>
            </a:r>
            <a:r>
              <a:rPr lang="en-US" sz="2000" b="1"/>
              <a:t> π</a:t>
            </a:r>
            <a:r>
              <a:rPr lang="en-US" sz="2000" b="1" err="1"/>
              <a:t>ιο</a:t>
            </a:r>
            <a:r>
              <a:rPr lang="en-US" sz="2000" b="1"/>
              <a:t> </a:t>
            </a:r>
            <a:r>
              <a:rPr lang="en-US" sz="2000" b="1" err="1"/>
              <a:t>όμορφο</a:t>
            </a:r>
            <a:r>
              <a:rPr lang="en-US" sz="2000" b="1"/>
              <a:t> και </a:t>
            </a:r>
            <a:r>
              <a:rPr lang="en-US" sz="2000" b="1" err="1"/>
              <a:t>νόστιμο</a:t>
            </a:r>
            <a:r>
              <a:rPr lang="en-US" sz="2000" b="1"/>
              <a:t>.</a:t>
            </a:r>
            <a:endParaRPr lang="en-US" sz="2000" b="1">
              <a:cs typeface="Calibri"/>
            </a:endParaRPr>
          </a:p>
        </p:txBody>
      </p:sp>
      <p:pic>
        <p:nvPicPr>
          <p:cNvPr id="4" name="Εικόνα 4">
            <a:extLst>
              <a:ext uri="{FF2B5EF4-FFF2-40B4-BE49-F238E27FC236}">
                <a16:creationId xmlns:a16="http://schemas.microsoft.com/office/drawing/2014/main" xmlns="" id="{89321B2E-74AF-D23A-82DB-A559749E5123}"/>
              </a:ext>
            </a:extLst>
          </p:cNvPr>
          <p:cNvPicPr>
            <a:picLocks noChangeAspect="1"/>
          </p:cNvPicPr>
          <p:nvPr/>
        </p:nvPicPr>
        <p:blipFill>
          <a:blip r:embed="rId2" cstate="print"/>
          <a:stretch>
            <a:fillRect/>
          </a:stretch>
        </p:blipFill>
        <p:spPr>
          <a:xfrm>
            <a:off x="7039022" y="1539564"/>
            <a:ext cx="4802404" cy="2401202"/>
          </a:xfrm>
          <a:prstGeom prst="rect">
            <a:avLst/>
          </a:prstGeom>
        </p:spPr>
      </p:pic>
      <mc:AlternateContent xmlns:mc="http://schemas.openxmlformats.org/markup-compatibility/2006">
        <mc:Choice xmlns:p14="http://schemas.microsoft.com/office/powerpoint/2010/main" xmlns="" Requires="p14">
          <p:contentPart p14:bwMode="auto" r:id="rId3">
            <p14:nvContentPartPr>
              <p14:cNvPr id="3" name="Γραφή 2">
                <a:extLst>
                  <a:ext uri="{FF2B5EF4-FFF2-40B4-BE49-F238E27FC236}">
                    <a16:creationId xmlns:a16="http://schemas.microsoft.com/office/drawing/2014/main" id="{22EE6DC6-4FC4-8D7C-7B89-BDBFBCCFFD23}"/>
                  </a:ext>
                </a:extLst>
              </p14:cNvPr>
              <p14:cNvContentPartPr/>
              <p14:nvPr/>
            </p14:nvContentPartPr>
            <p14:xfrm>
              <a:off x="5700155" y="3334987"/>
              <a:ext cx="9896" cy="9896"/>
            </p14:xfrm>
          </p:contentPart>
        </mc:Choice>
        <mc:Fallback>
          <p:pic>
            <p:nvPicPr>
              <p:cNvPr id="3" name="Γραφή 2">
                <a:extLst>
                  <a:ext uri="{FF2B5EF4-FFF2-40B4-BE49-F238E27FC236}">
                    <a16:creationId xmlns:a16="http://schemas.microsoft.com/office/drawing/2014/main" xmlns="" xmlns:p14="http://schemas.microsoft.com/office/powerpoint/2010/main" id="{22EE6DC6-4FC4-8D7C-7B89-BDBFBCCFFD23}"/>
                  </a:ext>
                </a:extLst>
              </p:cNvPr>
              <p:cNvPicPr/>
              <p:nvPr/>
            </p:nvPicPr>
            <p:blipFill>
              <a:blip r:embed="rId4" cstate="print"/>
              <a:stretch>
                <a:fillRect/>
              </a:stretch>
            </p:blipFill>
            <p:spPr>
              <a:xfrm>
                <a:off x="5205355" y="2840187"/>
                <a:ext cx="989600" cy="989600"/>
              </a:xfrm>
              <a:prstGeom prst="rect">
                <a:avLst/>
              </a:prstGeom>
            </p:spPr>
          </p:pic>
        </mc:Fallback>
      </mc:AlternateContent>
    </p:spTree>
    <p:extLst>
      <p:ext uri="{BB962C8B-B14F-4D97-AF65-F5344CB8AC3E}">
        <p14:creationId xmlns:p14="http://schemas.microsoft.com/office/powerpoint/2010/main" xmlns="" val="172916851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7727150" y="383753"/>
            <a:ext cx="3765196" cy="1325563"/>
          </a:xfrm>
        </p:spPr>
        <p:txBody>
          <a:bodyPr vert="horz" lIns="91440" tIns="45720" rIns="91440" bIns="45720" rtlCol="0" anchor="ctr">
            <a:normAutofit/>
          </a:bodyPr>
          <a:lstStyle/>
          <a:p>
            <a:pPr algn="l"/>
            <a:r>
              <a:rPr lang="en-US" sz="4000" b="1">
                <a:solidFill>
                  <a:srgbClr val="000000"/>
                </a:solidFill>
                <a:cs typeface="Calibri Light"/>
              </a:rPr>
              <a:t>ΣΑΤΣΙΒΙ</a:t>
            </a:r>
          </a:p>
        </p:txBody>
      </p:sp>
      <p:sp>
        <p:nvSpPr>
          <p:cNvPr id="3" name="TextBox 2">
            <a:extLst>
              <a:ext uri="{FF2B5EF4-FFF2-40B4-BE49-F238E27FC236}">
                <a16:creationId xmlns:a16="http://schemas.microsoft.com/office/drawing/2014/main" xmlns="" id="{6BC3CB5F-B0CF-D0B8-15CB-8B1CC0CE9E60}"/>
              </a:ext>
            </a:extLst>
          </p:cNvPr>
          <p:cNvSpPr txBox="1"/>
          <p:nvPr/>
        </p:nvSpPr>
        <p:spPr>
          <a:xfrm>
            <a:off x="366021" y="327204"/>
            <a:ext cx="5369726" cy="528508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1600" err="1"/>
              <a:t>Συστ</a:t>
            </a:r>
            <a:r>
              <a:rPr lang="en-US" sz="1600"/>
              <a:t>α</a:t>
            </a:r>
            <a:r>
              <a:rPr lang="en-US" sz="1600" err="1"/>
              <a:t>τικά</a:t>
            </a:r>
            <a:r>
              <a:rPr lang="en-US" sz="1600"/>
              <a:t>:</a:t>
            </a:r>
            <a:endParaRPr lang="en-US" sz="1600">
              <a:cs typeface="Calibri"/>
            </a:endParaRPr>
          </a:p>
          <a:p>
            <a:pPr indent="-228600">
              <a:lnSpc>
                <a:spcPct val="90000"/>
              </a:lnSpc>
              <a:spcAft>
                <a:spcPts val="600"/>
              </a:spcAft>
              <a:buFont typeface="Arial" panose="020B0604020202020204" pitchFamily="34" charset="0"/>
              <a:buChar char="•"/>
            </a:pPr>
            <a:r>
              <a:rPr lang="en-US" sz="1600"/>
              <a:t> </a:t>
            </a:r>
            <a:r>
              <a:rPr lang="en-US" sz="1600" err="1"/>
              <a:t>Αλεύρι,Ξύδι,άλ</a:t>
            </a:r>
            <a:r>
              <a:rPr lang="en-US" sz="1600"/>
              <a:t>α</a:t>
            </a:r>
            <a:r>
              <a:rPr lang="en-US" sz="1600" err="1"/>
              <a:t>ς,Κόκκινη</a:t>
            </a:r>
            <a:r>
              <a:rPr lang="en-US" sz="1600"/>
              <a:t> πιπ</a:t>
            </a:r>
            <a:r>
              <a:rPr lang="en-US" sz="1600" err="1"/>
              <a:t>εριά,τριμμένη</a:t>
            </a:r>
            <a:r>
              <a:rPr lang="en-US" sz="1600"/>
              <a:t> κα</a:t>
            </a:r>
            <a:r>
              <a:rPr lang="en-US" sz="1600" err="1"/>
              <a:t>νέλ</a:t>
            </a:r>
            <a:r>
              <a:rPr lang="en-US" sz="1600"/>
              <a:t>α, γα</a:t>
            </a:r>
            <a:r>
              <a:rPr lang="en-US" sz="1600" err="1"/>
              <a:t>λο</a:t>
            </a:r>
            <a:r>
              <a:rPr lang="en-US" sz="1600"/>
              <a:t>π</a:t>
            </a:r>
            <a:r>
              <a:rPr lang="en-US" sz="1600" err="1"/>
              <a:t>ούλ</a:t>
            </a:r>
            <a:r>
              <a:rPr lang="en-US" sz="1600"/>
              <a:t>α,κα</a:t>
            </a:r>
            <a:r>
              <a:rPr lang="en-US" sz="1600" err="1"/>
              <a:t>ρύδι</a:t>
            </a:r>
            <a:r>
              <a:rPr lang="en-US" sz="1600"/>
              <a:t>α </a:t>
            </a:r>
            <a:r>
              <a:rPr lang="en-US" sz="1600" err="1"/>
              <a:t>Κρεμμύδι</a:t>
            </a:r>
            <a:r>
              <a:rPr lang="en-US" sz="1600"/>
              <a:t>α, </a:t>
            </a:r>
            <a:r>
              <a:rPr lang="en-US" sz="1600" err="1"/>
              <a:t>Ξέν</a:t>
            </a:r>
            <a:r>
              <a:rPr lang="en-US" sz="1600"/>
              <a:t>α μπαχα</a:t>
            </a:r>
            <a:r>
              <a:rPr lang="en-US" sz="1600" err="1"/>
              <a:t>ρικά,ζ</a:t>
            </a:r>
            <a:r>
              <a:rPr lang="en-US" sz="1600"/>
              <a:t>α</a:t>
            </a:r>
            <a:r>
              <a:rPr lang="en-US" sz="1600" err="1"/>
              <a:t>φράνι,Α</a:t>
            </a:r>
            <a:r>
              <a:rPr lang="en-US" sz="1600"/>
              <a:t>π</a:t>
            </a:r>
            <a:r>
              <a:rPr lang="en-US" sz="1600" err="1"/>
              <a:t>οξηρ</a:t>
            </a:r>
            <a:r>
              <a:rPr lang="en-US" sz="1600"/>
              <a:t>α</a:t>
            </a:r>
            <a:r>
              <a:rPr lang="en-US" sz="1600" err="1"/>
              <a:t>μένος</a:t>
            </a:r>
            <a:r>
              <a:rPr lang="en-US" sz="1600"/>
              <a:t> </a:t>
            </a:r>
            <a:r>
              <a:rPr lang="en-US" sz="1600" err="1"/>
              <a:t>κόλι</a:t>
            </a:r>
            <a:r>
              <a:rPr lang="en-US" sz="1600"/>
              <a:t>α</a:t>
            </a:r>
            <a:r>
              <a:rPr lang="en-US" sz="1600" err="1"/>
              <a:t>νδρο</a:t>
            </a:r>
            <a:r>
              <a:rPr lang="en-US" sz="1600"/>
              <a:t>,α</a:t>
            </a:r>
            <a:r>
              <a:rPr lang="en-US" sz="1600" err="1"/>
              <a:t>λεσμένος</a:t>
            </a:r>
            <a:r>
              <a:rPr lang="en-US" sz="1600"/>
              <a:t> Γα</a:t>
            </a:r>
            <a:r>
              <a:rPr lang="en-US" sz="1600" err="1"/>
              <a:t>ρύφ</a:t>
            </a:r>
            <a:r>
              <a:rPr lang="en-US" sz="1600"/>
              <a:t>α</a:t>
            </a:r>
            <a:r>
              <a:rPr lang="en-US" sz="1600" err="1"/>
              <a:t>λλο,σκόρδο</a:t>
            </a:r>
            <a:r>
              <a:rPr lang="en-US" sz="1600"/>
              <a:t>.</a:t>
            </a:r>
            <a:endParaRPr lang="en-US" sz="1600">
              <a:cs typeface="Calibri"/>
            </a:endParaRPr>
          </a:p>
          <a:p>
            <a:pPr indent="-228600">
              <a:lnSpc>
                <a:spcPct val="90000"/>
              </a:lnSpc>
              <a:spcAft>
                <a:spcPts val="600"/>
              </a:spcAft>
              <a:buFont typeface="Arial" panose="020B0604020202020204" pitchFamily="34" charset="0"/>
              <a:buChar char="•"/>
            </a:pPr>
            <a:r>
              <a:rPr lang="en-US" sz="1600" err="1"/>
              <a:t>Προετοιμ</a:t>
            </a:r>
            <a:r>
              <a:rPr lang="en-US" sz="1600"/>
              <a:t>α</a:t>
            </a:r>
            <a:r>
              <a:rPr lang="en-US" sz="1600" err="1"/>
              <a:t>σί</a:t>
            </a:r>
            <a:r>
              <a:rPr lang="en-US" sz="1600"/>
              <a:t>α</a:t>
            </a:r>
            <a:endParaRPr lang="en-US" sz="1600">
              <a:cs typeface="Calibri"/>
            </a:endParaRPr>
          </a:p>
          <a:p>
            <a:pPr indent="-228600">
              <a:lnSpc>
                <a:spcPct val="90000"/>
              </a:lnSpc>
              <a:spcAft>
                <a:spcPts val="600"/>
              </a:spcAft>
              <a:buFont typeface="Arial" panose="020B0604020202020204" pitchFamily="34" charset="0"/>
              <a:buChar char="•"/>
            </a:pPr>
            <a:r>
              <a:rPr lang="en-US" sz="1600" err="1"/>
              <a:t>Βάζουμε</a:t>
            </a:r>
            <a:r>
              <a:rPr lang="en-US" sz="1600"/>
              <a:t> </a:t>
            </a:r>
            <a:r>
              <a:rPr lang="en-US" sz="1600" err="1"/>
              <a:t>την</a:t>
            </a:r>
            <a:r>
              <a:rPr lang="en-US" sz="1600"/>
              <a:t> καθα</a:t>
            </a:r>
            <a:r>
              <a:rPr lang="en-US" sz="1600" err="1"/>
              <a:t>ρισμένη</a:t>
            </a:r>
            <a:r>
              <a:rPr lang="en-US" sz="1600"/>
              <a:t>, π</a:t>
            </a:r>
            <a:r>
              <a:rPr lang="en-US" sz="1600" err="1"/>
              <a:t>λυμένη</a:t>
            </a:r>
            <a:r>
              <a:rPr lang="en-US" sz="1600"/>
              <a:t> γα</a:t>
            </a:r>
            <a:r>
              <a:rPr lang="en-US" sz="1600" err="1"/>
              <a:t>λο</a:t>
            </a:r>
            <a:r>
              <a:rPr lang="en-US" sz="1600"/>
              <a:t>π</a:t>
            </a:r>
            <a:r>
              <a:rPr lang="en-US" sz="1600" err="1"/>
              <a:t>ούλ</a:t>
            </a:r>
            <a:r>
              <a:rPr lang="en-US" sz="1600"/>
              <a:t>α </a:t>
            </a:r>
            <a:r>
              <a:rPr lang="en-US" sz="1600" err="1"/>
              <a:t>σε</a:t>
            </a:r>
            <a:r>
              <a:rPr lang="en-US" sz="1600"/>
              <a:t> </a:t>
            </a:r>
            <a:r>
              <a:rPr lang="en-US" sz="1600" err="1"/>
              <a:t>μι</a:t>
            </a:r>
            <a:r>
              <a:rPr lang="en-US" sz="1600"/>
              <a:t>α κα</a:t>
            </a:r>
            <a:r>
              <a:rPr lang="en-US" sz="1600" err="1"/>
              <a:t>τσ</a:t>
            </a:r>
            <a:r>
              <a:rPr lang="en-US" sz="1600"/>
              <a:t>α</a:t>
            </a:r>
            <a:r>
              <a:rPr lang="en-US" sz="1600" err="1"/>
              <a:t>ρόλ</a:t>
            </a:r>
            <a:r>
              <a:rPr lang="en-US" sz="1600"/>
              <a:t>α, </a:t>
            </a:r>
            <a:r>
              <a:rPr lang="en-US" sz="1600" err="1"/>
              <a:t>ρίχνουμε</a:t>
            </a:r>
            <a:r>
              <a:rPr lang="en-US" sz="1600"/>
              <a:t> </a:t>
            </a:r>
            <a:r>
              <a:rPr lang="en-US" sz="1600" err="1"/>
              <a:t>νερό</a:t>
            </a:r>
            <a:r>
              <a:rPr lang="en-US" sz="1600"/>
              <a:t>, </a:t>
            </a:r>
            <a:r>
              <a:rPr lang="en-US" sz="1600" err="1"/>
              <a:t>τη</a:t>
            </a:r>
            <a:r>
              <a:rPr lang="en-US" sz="1600"/>
              <a:t> β</a:t>
            </a:r>
            <a:r>
              <a:rPr lang="en-US" sz="1600" err="1"/>
              <a:t>άζουμε</a:t>
            </a:r>
            <a:r>
              <a:rPr lang="en-US" sz="1600"/>
              <a:t> </a:t>
            </a:r>
            <a:r>
              <a:rPr lang="en-US" sz="1600" err="1"/>
              <a:t>στη</a:t>
            </a:r>
            <a:r>
              <a:rPr lang="en-US" sz="1600"/>
              <a:t> </a:t>
            </a:r>
            <a:r>
              <a:rPr lang="en-US" sz="1600" err="1"/>
              <a:t>φωτιά</a:t>
            </a:r>
            <a:r>
              <a:rPr lang="en-US" sz="1600"/>
              <a:t> </a:t>
            </a:r>
            <a:r>
              <a:rPr lang="en-US" sz="1600" err="1"/>
              <a:t>την</a:t>
            </a:r>
            <a:r>
              <a:rPr lang="en-US" sz="1600"/>
              <a:t> β</a:t>
            </a:r>
            <a:r>
              <a:rPr lang="en-US" sz="1600" err="1"/>
              <a:t>ράζουμε</a:t>
            </a:r>
            <a:r>
              <a:rPr lang="en-US" sz="1600"/>
              <a:t>. </a:t>
            </a:r>
            <a:r>
              <a:rPr lang="en-US" sz="1600" err="1"/>
              <a:t>Βγάζουμε</a:t>
            </a:r>
            <a:r>
              <a:rPr lang="en-US" sz="1600"/>
              <a:t> </a:t>
            </a:r>
            <a:r>
              <a:rPr lang="en-US" sz="1600" err="1"/>
              <a:t>τη</a:t>
            </a:r>
            <a:r>
              <a:rPr lang="en-US" sz="1600"/>
              <a:t> γα</a:t>
            </a:r>
            <a:r>
              <a:rPr lang="en-US" sz="1600" err="1"/>
              <a:t>λο</a:t>
            </a:r>
            <a:r>
              <a:rPr lang="en-US" sz="1600"/>
              <a:t>π</a:t>
            </a:r>
            <a:r>
              <a:rPr lang="en-US" sz="1600" err="1"/>
              <a:t>ούλ</a:t>
            </a:r>
            <a:r>
              <a:rPr lang="en-US" sz="1600"/>
              <a:t>α από </a:t>
            </a:r>
            <a:r>
              <a:rPr lang="en-US" sz="1600" err="1"/>
              <a:t>το</a:t>
            </a:r>
            <a:r>
              <a:rPr lang="en-US" sz="1600"/>
              <a:t> </a:t>
            </a:r>
            <a:r>
              <a:rPr lang="en-US" sz="1600" err="1"/>
              <a:t>ζουμί</a:t>
            </a:r>
            <a:r>
              <a:rPr lang="en-US" sz="1600"/>
              <a:t>, και β</a:t>
            </a:r>
            <a:r>
              <a:rPr lang="en-US" sz="1600" err="1"/>
              <a:t>άζουμε</a:t>
            </a:r>
            <a:r>
              <a:rPr lang="en-US" sz="1600"/>
              <a:t> </a:t>
            </a:r>
            <a:r>
              <a:rPr lang="en-US" sz="1600" err="1"/>
              <a:t>στο</a:t>
            </a:r>
            <a:r>
              <a:rPr lang="en-US" sz="1600"/>
              <a:t> </a:t>
            </a:r>
            <a:r>
              <a:rPr lang="en-US" sz="1600" err="1"/>
              <a:t>φούρνο</a:t>
            </a:r>
            <a:r>
              <a:rPr lang="en-US" sz="1600"/>
              <a:t> </a:t>
            </a:r>
            <a:r>
              <a:rPr lang="en-US" sz="1600" err="1"/>
              <a:t>γι</a:t>
            </a:r>
            <a:r>
              <a:rPr lang="en-US" sz="1600"/>
              <a:t>α </a:t>
            </a:r>
            <a:r>
              <a:rPr lang="en-US" sz="1600" err="1"/>
              <a:t>ψήσιμο</a:t>
            </a:r>
            <a:r>
              <a:rPr lang="en-US" sz="1600"/>
              <a:t>. </a:t>
            </a:r>
            <a:r>
              <a:rPr lang="en-US" sz="1600" err="1"/>
              <a:t>Αφ</a:t>
            </a:r>
            <a:r>
              <a:rPr lang="en-US" sz="1600"/>
              <a:t>α</a:t>
            </a:r>
            <a:r>
              <a:rPr lang="en-US" sz="1600" err="1"/>
              <a:t>ιρούμε</a:t>
            </a:r>
            <a:r>
              <a:rPr lang="en-US" sz="1600"/>
              <a:t> </a:t>
            </a:r>
            <a:r>
              <a:rPr lang="en-US" sz="1600" err="1"/>
              <a:t>το</a:t>
            </a:r>
            <a:r>
              <a:rPr lang="en-US" sz="1600"/>
              <a:t> </a:t>
            </a:r>
            <a:r>
              <a:rPr lang="en-US" sz="1600" err="1"/>
              <a:t>λί</a:t>
            </a:r>
            <a:r>
              <a:rPr lang="en-US" sz="1600"/>
              <a:t>π</a:t>
            </a:r>
            <a:r>
              <a:rPr lang="en-US" sz="1600" err="1"/>
              <a:t>ος</a:t>
            </a:r>
            <a:r>
              <a:rPr lang="en-US" sz="1600"/>
              <a:t> από </a:t>
            </a:r>
            <a:r>
              <a:rPr lang="en-US" sz="1600" err="1"/>
              <a:t>το</a:t>
            </a:r>
            <a:r>
              <a:rPr lang="en-US" sz="1600"/>
              <a:t> </a:t>
            </a:r>
            <a:r>
              <a:rPr lang="en-US" sz="1600" err="1"/>
              <a:t>ζωμό</a:t>
            </a:r>
            <a:r>
              <a:rPr lang="en-US" sz="1600"/>
              <a:t> και </a:t>
            </a:r>
            <a:r>
              <a:rPr lang="en-US" sz="1600" err="1"/>
              <a:t>τσιγ</a:t>
            </a:r>
            <a:r>
              <a:rPr lang="en-US" sz="1600"/>
              <a:t>α</a:t>
            </a:r>
            <a:r>
              <a:rPr lang="en-US" sz="1600" err="1"/>
              <a:t>ρίζουμε</a:t>
            </a:r>
            <a:r>
              <a:rPr lang="en-US" sz="1600"/>
              <a:t> </a:t>
            </a:r>
            <a:r>
              <a:rPr lang="en-US" sz="1600" err="1"/>
              <a:t>μέσ</a:t>
            </a:r>
            <a:r>
              <a:rPr lang="en-US" sz="1600"/>
              <a:t>α </a:t>
            </a:r>
            <a:r>
              <a:rPr lang="en-US" sz="1600" err="1"/>
              <a:t>το</a:t>
            </a:r>
            <a:r>
              <a:rPr lang="en-US" sz="1600"/>
              <a:t> </a:t>
            </a:r>
            <a:r>
              <a:rPr lang="en-US" sz="1600" err="1"/>
              <a:t>ψιλοκομμένο</a:t>
            </a:r>
            <a:r>
              <a:rPr lang="en-US" sz="1600"/>
              <a:t> ή </a:t>
            </a:r>
            <a:r>
              <a:rPr lang="en-US" sz="1600" err="1"/>
              <a:t>ψιλοκομμένο</a:t>
            </a:r>
            <a:r>
              <a:rPr lang="en-US" sz="1600"/>
              <a:t> </a:t>
            </a:r>
            <a:r>
              <a:rPr lang="en-US" sz="1600" err="1"/>
              <a:t>κρεμμύδι</a:t>
            </a:r>
            <a:r>
              <a:rPr lang="en-US" sz="1600"/>
              <a:t>. </a:t>
            </a:r>
            <a:r>
              <a:rPr lang="en-US" sz="1600" err="1"/>
              <a:t>Όσο</a:t>
            </a:r>
            <a:r>
              <a:rPr lang="en-US" sz="1600"/>
              <a:t> </a:t>
            </a:r>
            <a:r>
              <a:rPr lang="en-US" sz="1600" err="1"/>
              <a:t>σιγο</a:t>
            </a:r>
            <a:r>
              <a:rPr lang="en-US" sz="1600"/>
              <a:t>β</a:t>
            </a:r>
            <a:r>
              <a:rPr lang="en-US" sz="1600" err="1"/>
              <a:t>ράζει</a:t>
            </a:r>
            <a:r>
              <a:rPr lang="en-US" sz="1600"/>
              <a:t> π</a:t>
            </a:r>
            <a:r>
              <a:rPr lang="en-US" sz="1600" err="1"/>
              <a:t>ροσθέτουμε</a:t>
            </a:r>
            <a:r>
              <a:rPr lang="en-US" sz="1600"/>
              <a:t> </a:t>
            </a:r>
            <a:r>
              <a:rPr lang="en-US" sz="1600" err="1"/>
              <a:t>λί</a:t>
            </a:r>
            <a:r>
              <a:rPr lang="en-US" sz="1600"/>
              <a:t>π</a:t>
            </a:r>
            <a:r>
              <a:rPr lang="en-US" sz="1600" err="1"/>
              <a:t>ος</a:t>
            </a:r>
            <a:r>
              <a:rPr lang="en-US" sz="1600"/>
              <a:t> από </a:t>
            </a:r>
            <a:r>
              <a:rPr lang="en-US" sz="1600" err="1"/>
              <a:t>τον</a:t>
            </a:r>
            <a:r>
              <a:rPr lang="en-US" sz="1600"/>
              <a:t> </a:t>
            </a:r>
            <a:r>
              <a:rPr lang="en-US" sz="1600" err="1"/>
              <a:t>ζωμό</a:t>
            </a:r>
            <a:r>
              <a:rPr lang="en-US" sz="1600"/>
              <a:t> και </a:t>
            </a:r>
            <a:r>
              <a:rPr lang="en-US" sz="1600" err="1"/>
              <a:t>τον</a:t>
            </a:r>
            <a:r>
              <a:rPr lang="en-US" sz="1600"/>
              <a:t> ανακα</a:t>
            </a:r>
            <a:r>
              <a:rPr lang="en-US" sz="1600" err="1"/>
              <a:t>τεύουμε</a:t>
            </a:r>
            <a:r>
              <a:rPr lang="en-US" sz="1600"/>
              <a:t> </a:t>
            </a:r>
            <a:r>
              <a:rPr lang="en-US" sz="1600" err="1"/>
              <a:t>γι</a:t>
            </a:r>
            <a:r>
              <a:rPr lang="en-US" sz="1600"/>
              <a:t>α να </a:t>
            </a:r>
            <a:r>
              <a:rPr lang="en-US" sz="1600" err="1"/>
              <a:t>μην</a:t>
            </a:r>
            <a:r>
              <a:rPr lang="en-US" sz="1600"/>
              <a:t> κα</a:t>
            </a:r>
            <a:r>
              <a:rPr lang="en-US" sz="1600" err="1"/>
              <a:t>εί</a:t>
            </a:r>
            <a:r>
              <a:rPr lang="en-US" sz="1600"/>
              <a:t>. </a:t>
            </a:r>
            <a:r>
              <a:rPr lang="en-US" sz="1600" err="1"/>
              <a:t>Προσθέτουμε</a:t>
            </a:r>
            <a:r>
              <a:rPr lang="en-US" sz="1600"/>
              <a:t> </a:t>
            </a:r>
            <a:r>
              <a:rPr lang="en-US" sz="1600" err="1"/>
              <a:t>το</a:t>
            </a:r>
            <a:r>
              <a:rPr lang="en-US" sz="1600"/>
              <a:t> α</a:t>
            </a:r>
            <a:r>
              <a:rPr lang="en-US" sz="1600" err="1"/>
              <a:t>λεύρι</a:t>
            </a:r>
            <a:r>
              <a:rPr lang="en-US" sz="1600"/>
              <a:t> και ανακα</a:t>
            </a:r>
            <a:r>
              <a:rPr lang="en-US" sz="1600" err="1"/>
              <a:t>τεύουμε</a:t>
            </a:r>
            <a:r>
              <a:rPr lang="en-US" sz="1600"/>
              <a:t> κα</a:t>
            </a:r>
            <a:r>
              <a:rPr lang="en-US" sz="1600" err="1"/>
              <a:t>λά</a:t>
            </a:r>
            <a:r>
              <a:rPr lang="en-US" sz="1600"/>
              <a:t>. </a:t>
            </a:r>
            <a:r>
              <a:rPr lang="en-US" sz="1600" err="1"/>
              <a:t>Ότ</a:t>
            </a:r>
            <a:r>
              <a:rPr lang="en-US" sz="1600"/>
              <a:t>αν </a:t>
            </a:r>
            <a:r>
              <a:rPr lang="en-US" sz="1600" err="1"/>
              <a:t>ροδίσει</a:t>
            </a:r>
            <a:r>
              <a:rPr lang="en-US" sz="1600"/>
              <a:t> </a:t>
            </a:r>
            <a:r>
              <a:rPr lang="en-US" sz="1600" err="1"/>
              <a:t>λίγο</a:t>
            </a:r>
            <a:r>
              <a:rPr lang="en-US" sz="1600"/>
              <a:t>, </a:t>
            </a:r>
            <a:r>
              <a:rPr lang="en-US" sz="1600" err="1"/>
              <a:t>ρίχνουμε</a:t>
            </a:r>
            <a:r>
              <a:rPr lang="en-US" sz="1600"/>
              <a:t> </a:t>
            </a:r>
            <a:r>
              <a:rPr lang="en-US" sz="1600" err="1"/>
              <a:t>το</a:t>
            </a:r>
            <a:r>
              <a:rPr lang="en-US" sz="1600"/>
              <a:t> </a:t>
            </a:r>
            <a:r>
              <a:rPr lang="en-US" sz="1600" err="1"/>
              <a:t>ζωμό</a:t>
            </a:r>
            <a:r>
              <a:rPr lang="en-US" sz="1600"/>
              <a:t>. </a:t>
            </a:r>
            <a:r>
              <a:rPr lang="en-US" sz="1600" err="1"/>
              <a:t>Περνάμε</a:t>
            </a:r>
            <a:r>
              <a:rPr lang="en-US" sz="1600"/>
              <a:t> </a:t>
            </a:r>
            <a:r>
              <a:rPr lang="en-US" sz="1600" err="1"/>
              <a:t>το</a:t>
            </a:r>
            <a:r>
              <a:rPr lang="en-US" sz="1600"/>
              <a:t> κα</a:t>
            </a:r>
            <a:r>
              <a:rPr lang="en-US" sz="1600" err="1"/>
              <a:t>ρύδι</a:t>
            </a:r>
            <a:r>
              <a:rPr lang="en-US" sz="1600"/>
              <a:t> </a:t>
            </a:r>
            <a:r>
              <a:rPr lang="en-US" sz="1600" err="1"/>
              <a:t>στο</a:t>
            </a:r>
            <a:r>
              <a:rPr lang="en-US" sz="1600"/>
              <a:t> μπ</a:t>
            </a:r>
            <a:r>
              <a:rPr lang="en-US" sz="1600" err="1"/>
              <a:t>λέντερ</a:t>
            </a:r>
            <a:r>
              <a:rPr lang="en-US" sz="1600"/>
              <a:t>. </a:t>
            </a:r>
            <a:r>
              <a:rPr lang="en-US" sz="1600" err="1"/>
              <a:t>Μοιράζουμε</a:t>
            </a:r>
            <a:r>
              <a:rPr lang="en-US" sz="1600"/>
              <a:t> </a:t>
            </a:r>
            <a:r>
              <a:rPr lang="en-US" sz="1600" err="1"/>
              <a:t>το</a:t>
            </a:r>
            <a:r>
              <a:rPr lang="en-US" sz="1600"/>
              <a:t> </a:t>
            </a:r>
            <a:r>
              <a:rPr lang="en-US" sz="1600" err="1"/>
              <a:t>κίτρινο</a:t>
            </a:r>
            <a:r>
              <a:rPr lang="en-US" sz="1600"/>
              <a:t> </a:t>
            </a:r>
            <a:r>
              <a:rPr lang="en-US" sz="1600" err="1"/>
              <a:t>άνθος</a:t>
            </a:r>
            <a:r>
              <a:rPr lang="en-US" sz="1600"/>
              <a:t>, </a:t>
            </a:r>
            <a:r>
              <a:rPr lang="en-US" sz="1600" err="1"/>
              <a:t>το</a:t>
            </a:r>
            <a:r>
              <a:rPr lang="en-US" sz="1600"/>
              <a:t> α</a:t>
            </a:r>
            <a:r>
              <a:rPr lang="en-US" sz="1600" err="1"/>
              <a:t>λάτι</a:t>
            </a:r>
            <a:r>
              <a:rPr lang="en-US" sz="1600"/>
              <a:t> και </a:t>
            </a:r>
            <a:r>
              <a:rPr lang="en-US" sz="1600" err="1"/>
              <a:t>το</a:t>
            </a:r>
            <a:r>
              <a:rPr lang="en-US" sz="1600"/>
              <a:t> </a:t>
            </a:r>
            <a:r>
              <a:rPr lang="en-US" sz="1600" err="1"/>
              <a:t>σκόρδο</a:t>
            </a:r>
            <a:r>
              <a:rPr lang="en-US" sz="1600"/>
              <a:t>, </a:t>
            </a:r>
            <a:r>
              <a:rPr lang="en-US" sz="1600" err="1"/>
              <a:t>το</a:t>
            </a:r>
            <a:r>
              <a:rPr lang="en-US" sz="1600"/>
              <a:t> ανακα</a:t>
            </a:r>
            <a:r>
              <a:rPr lang="en-US" sz="1600" err="1"/>
              <a:t>τεύουμε</a:t>
            </a:r>
            <a:r>
              <a:rPr lang="en-US" sz="1600"/>
              <a:t> </a:t>
            </a:r>
            <a:r>
              <a:rPr lang="en-US" sz="1600" err="1"/>
              <a:t>με</a:t>
            </a:r>
            <a:r>
              <a:rPr lang="en-US" sz="1600"/>
              <a:t> τα κα</a:t>
            </a:r>
            <a:r>
              <a:rPr lang="en-US" sz="1600" err="1"/>
              <a:t>ρύδι</a:t>
            </a:r>
            <a:r>
              <a:rPr lang="en-US" sz="1600"/>
              <a:t>α και </a:t>
            </a:r>
            <a:r>
              <a:rPr lang="en-US" sz="1600" err="1"/>
              <a:t>το</a:t>
            </a:r>
            <a:r>
              <a:rPr lang="en-US" sz="1600"/>
              <a:t> </a:t>
            </a:r>
            <a:r>
              <a:rPr lang="en-US" sz="1600" err="1"/>
              <a:t>τρί</a:t>
            </a:r>
            <a:r>
              <a:rPr lang="en-US" sz="1600"/>
              <a:t>β</a:t>
            </a:r>
            <a:r>
              <a:rPr lang="en-US" sz="1600" err="1"/>
              <a:t>ουμε</a:t>
            </a:r>
            <a:r>
              <a:rPr lang="en-US" sz="1600"/>
              <a:t> κα</a:t>
            </a:r>
            <a:r>
              <a:rPr lang="en-US" sz="1600" err="1"/>
              <a:t>λά</a:t>
            </a:r>
            <a:r>
              <a:rPr lang="en-US" sz="1600"/>
              <a:t> </a:t>
            </a:r>
            <a:r>
              <a:rPr lang="en-US" sz="1600" err="1"/>
              <a:t>με</a:t>
            </a:r>
            <a:r>
              <a:rPr lang="en-US" sz="1600"/>
              <a:t> τα </a:t>
            </a:r>
            <a:r>
              <a:rPr lang="en-US" sz="1600" err="1"/>
              <a:t>χέρι</a:t>
            </a:r>
            <a:r>
              <a:rPr lang="en-US" sz="1600"/>
              <a:t>α μας </a:t>
            </a:r>
            <a:r>
              <a:rPr lang="en-US" sz="1600" err="1"/>
              <a:t>μέχρι</a:t>
            </a:r>
            <a:r>
              <a:rPr lang="en-US" sz="1600"/>
              <a:t> να β</a:t>
            </a:r>
            <a:r>
              <a:rPr lang="en-US" sz="1600" err="1"/>
              <a:t>γάλει</a:t>
            </a:r>
            <a:r>
              <a:rPr lang="en-US" sz="1600"/>
              <a:t> α</a:t>
            </a:r>
            <a:r>
              <a:rPr lang="en-US" sz="1600" err="1"/>
              <a:t>ρκετή</a:t>
            </a:r>
            <a:r>
              <a:rPr lang="en-US" sz="1600"/>
              <a:t> π</a:t>
            </a:r>
            <a:r>
              <a:rPr lang="en-US" sz="1600" err="1"/>
              <a:t>οσότητ</a:t>
            </a:r>
            <a:r>
              <a:rPr lang="en-US" sz="1600"/>
              <a:t>α λα</a:t>
            </a:r>
            <a:r>
              <a:rPr lang="en-US" sz="1600" err="1"/>
              <a:t>διού</a:t>
            </a:r>
            <a:r>
              <a:rPr lang="en-US" sz="1600"/>
              <a:t>. </a:t>
            </a:r>
            <a:r>
              <a:rPr lang="en-US" sz="1600" err="1"/>
              <a:t>Χωρίζουμε</a:t>
            </a:r>
            <a:r>
              <a:rPr lang="en-US" sz="1600"/>
              <a:t> τα </a:t>
            </a:r>
            <a:r>
              <a:rPr lang="en-US" sz="1600" err="1"/>
              <a:t>ξέν</a:t>
            </a:r>
            <a:r>
              <a:rPr lang="en-US" sz="1600"/>
              <a:t>α μπαχα</a:t>
            </a:r>
            <a:r>
              <a:rPr lang="en-US" sz="1600" err="1"/>
              <a:t>ρικά</a:t>
            </a:r>
            <a:r>
              <a:rPr lang="en-US" sz="1600"/>
              <a:t>, </a:t>
            </a:r>
            <a:r>
              <a:rPr lang="en-US" sz="1600" err="1"/>
              <a:t>την</a:t>
            </a:r>
            <a:r>
              <a:rPr lang="en-US" sz="1600"/>
              <a:t> κα</a:t>
            </a:r>
            <a:r>
              <a:rPr lang="en-US" sz="1600" err="1"/>
              <a:t>νέλ</a:t>
            </a:r>
            <a:r>
              <a:rPr lang="en-US" sz="1600"/>
              <a:t>α, </a:t>
            </a:r>
            <a:r>
              <a:rPr lang="en-US" sz="1600" err="1"/>
              <a:t>το</a:t>
            </a:r>
            <a:r>
              <a:rPr lang="en-US" sz="1600"/>
              <a:t> γα</a:t>
            </a:r>
            <a:r>
              <a:rPr lang="en-US" sz="1600" err="1"/>
              <a:t>ρύφ</a:t>
            </a:r>
            <a:r>
              <a:rPr lang="en-US" sz="1600"/>
              <a:t>α</a:t>
            </a:r>
            <a:r>
              <a:rPr lang="en-US" sz="1600" err="1"/>
              <a:t>λλο</a:t>
            </a:r>
            <a:r>
              <a:rPr lang="en-US" sz="1600"/>
              <a:t>, </a:t>
            </a:r>
            <a:r>
              <a:rPr lang="en-US" sz="1600" err="1"/>
              <a:t>τον</a:t>
            </a:r>
            <a:r>
              <a:rPr lang="en-US" sz="1600"/>
              <a:t> </a:t>
            </a:r>
            <a:r>
              <a:rPr lang="en-US" sz="1600" err="1"/>
              <a:t>κόλι</a:t>
            </a:r>
            <a:r>
              <a:rPr lang="en-US" sz="1600"/>
              <a:t>α</a:t>
            </a:r>
            <a:r>
              <a:rPr lang="en-US" sz="1600" err="1"/>
              <a:t>νδρο</a:t>
            </a:r>
            <a:r>
              <a:rPr lang="en-US" sz="1600"/>
              <a:t> και </a:t>
            </a:r>
            <a:r>
              <a:rPr lang="en-US" sz="1600" err="1"/>
              <a:t>την</a:t>
            </a:r>
            <a:r>
              <a:rPr lang="en-US" sz="1600"/>
              <a:t> πιπ</a:t>
            </a:r>
            <a:r>
              <a:rPr lang="en-US" sz="1600" err="1"/>
              <a:t>εριά</a:t>
            </a:r>
            <a:r>
              <a:rPr lang="en-US" sz="1600"/>
              <a:t> μα</a:t>
            </a:r>
            <a:r>
              <a:rPr lang="en-US" sz="1600" err="1"/>
              <a:t>ζί</a:t>
            </a:r>
            <a:r>
              <a:rPr lang="en-US" sz="1600"/>
              <a:t> </a:t>
            </a:r>
            <a:r>
              <a:rPr lang="en-US" sz="1600" err="1"/>
              <a:t>με</a:t>
            </a:r>
            <a:r>
              <a:rPr lang="en-US" sz="1600"/>
              <a:t> τα κα</a:t>
            </a:r>
            <a:r>
              <a:rPr lang="en-US" sz="1600" err="1"/>
              <a:t>ρύδι</a:t>
            </a:r>
            <a:r>
              <a:rPr lang="en-US" sz="1600"/>
              <a:t>α. </a:t>
            </a:r>
            <a:r>
              <a:rPr lang="en-US" sz="1600" err="1"/>
              <a:t>Όλ</a:t>
            </a:r>
            <a:r>
              <a:rPr lang="en-US" sz="1600"/>
              <a:t>α α</a:t>
            </a:r>
            <a:r>
              <a:rPr lang="en-US" sz="1600" err="1"/>
              <a:t>υτά</a:t>
            </a:r>
            <a:r>
              <a:rPr lang="en-US" sz="1600"/>
              <a:t> τα </a:t>
            </a:r>
            <a:r>
              <a:rPr lang="en-US" sz="1600" err="1"/>
              <a:t>δι</a:t>
            </a:r>
            <a:r>
              <a:rPr lang="en-US" sz="1600"/>
              <a:t>α</a:t>
            </a:r>
            <a:r>
              <a:rPr lang="en-US" sz="1600" err="1"/>
              <a:t>λύουμε</a:t>
            </a:r>
            <a:r>
              <a:rPr lang="en-US" sz="1600"/>
              <a:t> </a:t>
            </a:r>
            <a:r>
              <a:rPr lang="en-US" sz="1600" err="1"/>
              <a:t>σε</a:t>
            </a:r>
            <a:r>
              <a:rPr lang="en-US" sz="1600"/>
              <a:t> </a:t>
            </a:r>
            <a:r>
              <a:rPr lang="en-US" sz="1600" err="1"/>
              <a:t>χλι</a:t>
            </a:r>
            <a:r>
              <a:rPr lang="en-US" sz="1600"/>
              <a:t>α</a:t>
            </a:r>
            <a:r>
              <a:rPr lang="en-US" sz="1600" err="1"/>
              <a:t>ρό</a:t>
            </a:r>
            <a:r>
              <a:rPr lang="en-US" sz="1600"/>
              <a:t> </a:t>
            </a:r>
            <a:r>
              <a:rPr lang="en-US" sz="1600" err="1"/>
              <a:t>ζωμό</a:t>
            </a:r>
            <a:r>
              <a:rPr lang="en-US" sz="1600"/>
              <a:t>, ανακα</a:t>
            </a:r>
            <a:r>
              <a:rPr lang="en-US" sz="1600" err="1"/>
              <a:t>τεύουμε</a:t>
            </a:r>
            <a:r>
              <a:rPr lang="en-US" sz="1600"/>
              <a:t> κα</a:t>
            </a:r>
            <a:r>
              <a:rPr lang="en-US" sz="1600" err="1"/>
              <a:t>λά</a:t>
            </a:r>
            <a:r>
              <a:rPr lang="en-US" sz="1600"/>
              <a:t>, π</a:t>
            </a:r>
            <a:r>
              <a:rPr lang="en-US" sz="1600" err="1"/>
              <a:t>ερνάμε</a:t>
            </a:r>
            <a:r>
              <a:rPr lang="en-US" sz="1600"/>
              <a:t> από </a:t>
            </a:r>
            <a:r>
              <a:rPr lang="en-US" sz="1600" err="1"/>
              <a:t>σήτ</a:t>
            </a:r>
            <a:r>
              <a:rPr lang="en-US" sz="1600"/>
              <a:t>α ή ανακα</a:t>
            </a:r>
            <a:r>
              <a:rPr lang="en-US" sz="1600" err="1"/>
              <a:t>τεύουμε</a:t>
            </a:r>
            <a:r>
              <a:rPr lang="en-US" sz="1600"/>
              <a:t> και β</a:t>
            </a:r>
            <a:r>
              <a:rPr lang="en-US" sz="1600" err="1"/>
              <a:t>άζουμε</a:t>
            </a:r>
            <a:r>
              <a:rPr lang="en-US" sz="1600"/>
              <a:t> </a:t>
            </a:r>
            <a:r>
              <a:rPr lang="en-US" sz="1600" err="1"/>
              <a:t>σε</a:t>
            </a:r>
            <a:r>
              <a:rPr lang="en-US" sz="1600"/>
              <a:t> </a:t>
            </a:r>
            <a:r>
              <a:rPr lang="en-US" sz="1600" err="1"/>
              <a:t>σιγ</a:t>
            </a:r>
            <a:r>
              <a:rPr lang="en-US" sz="1600"/>
              <a:t>α</a:t>
            </a:r>
            <a:r>
              <a:rPr lang="en-US" sz="1600" err="1"/>
              <a:t>νή</a:t>
            </a:r>
            <a:r>
              <a:rPr lang="en-US" sz="1600"/>
              <a:t> </a:t>
            </a:r>
            <a:r>
              <a:rPr lang="en-US" sz="1600" err="1"/>
              <a:t>φωτιά</a:t>
            </a:r>
            <a:r>
              <a:rPr lang="en-US" sz="1600"/>
              <a:t> να </a:t>
            </a:r>
            <a:r>
              <a:rPr lang="en-US" sz="1600" err="1"/>
              <a:t>ψηθούν</a:t>
            </a:r>
            <a:r>
              <a:rPr lang="en-US" sz="1600"/>
              <a:t>. </a:t>
            </a:r>
            <a:r>
              <a:rPr lang="en-US" sz="1600" err="1"/>
              <a:t>Πριν</a:t>
            </a:r>
            <a:r>
              <a:rPr lang="en-US" sz="1600"/>
              <a:t> π</a:t>
            </a:r>
            <a:r>
              <a:rPr lang="en-US" sz="1600" err="1"/>
              <a:t>άρει</a:t>
            </a:r>
            <a:r>
              <a:rPr lang="en-US" sz="1600"/>
              <a:t> β</a:t>
            </a:r>
            <a:r>
              <a:rPr lang="en-US" sz="1600" err="1"/>
              <a:t>ράση</a:t>
            </a:r>
            <a:r>
              <a:rPr lang="en-US" sz="1600"/>
              <a:t>, β</a:t>
            </a:r>
            <a:r>
              <a:rPr lang="en-US" sz="1600" err="1"/>
              <a:t>άζουμε</a:t>
            </a:r>
            <a:r>
              <a:rPr lang="en-US" sz="1600"/>
              <a:t> </a:t>
            </a:r>
            <a:r>
              <a:rPr lang="en-US" sz="1600" err="1"/>
              <a:t>τη</a:t>
            </a:r>
            <a:r>
              <a:rPr lang="en-US" sz="1600"/>
              <a:t> </a:t>
            </a:r>
            <a:r>
              <a:rPr lang="en-US" sz="1600" err="1"/>
              <a:t>τηγ</a:t>
            </a:r>
            <a:r>
              <a:rPr lang="en-US" sz="1600"/>
              <a:t>α</a:t>
            </a:r>
            <a:r>
              <a:rPr lang="en-US" sz="1600" err="1"/>
              <a:t>νητή</a:t>
            </a:r>
            <a:r>
              <a:rPr lang="en-US" sz="1600"/>
              <a:t> γα</a:t>
            </a:r>
            <a:r>
              <a:rPr lang="en-US" sz="1600" err="1"/>
              <a:t>λο</a:t>
            </a:r>
            <a:r>
              <a:rPr lang="en-US" sz="1600"/>
              <a:t>π</a:t>
            </a:r>
            <a:r>
              <a:rPr lang="en-US" sz="1600" err="1"/>
              <a:t>ούλ</a:t>
            </a:r>
            <a:r>
              <a:rPr lang="en-US" sz="1600"/>
              <a:t>α </a:t>
            </a:r>
            <a:r>
              <a:rPr lang="en-US" sz="1600" err="1"/>
              <a:t>κομμένη</a:t>
            </a:r>
            <a:r>
              <a:rPr lang="en-US" sz="1600"/>
              <a:t> </a:t>
            </a:r>
            <a:r>
              <a:rPr lang="en-US" sz="1600" err="1"/>
              <a:t>σε</a:t>
            </a:r>
            <a:r>
              <a:rPr lang="en-US" sz="1600"/>
              <a:t> </a:t>
            </a:r>
            <a:r>
              <a:rPr lang="en-US" sz="1600" err="1"/>
              <a:t>κομμάτι</a:t>
            </a:r>
            <a:r>
              <a:rPr lang="en-US" sz="1600"/>
              <a:t>α και </a:t>
            </a:r>
            <a:r>
              <a:rPr lang="en-US" sz="1600" err="1"/>
              <a:t>την</a:t>
            </a:r>
            <a:r>
              <a:rPr lang="en-US" sz="1600"/>
              <a:t> απ</a:t>
            </a:r>
            <a:r>
              <a:rPr lang="en-US" sz="1600" err="1"/>
              <a:t>οσύρουμε</a:t>
            </a:r>
            <a:r>
              <a:rPr lang="en-US" sz="1600"/>
              <a:t> από </a:t>
            </a:r>
            <a:r>
              <a:rPr lang="en-US" sz="1600" err="1"/>
              <a:t>τη</a:t>
            </a:r>
            <a:r>
              <a:rPr lang="en-US" sz="1600"/>
              <a:t> </a:t>
            </a:r>
            <a:r>
              <a:rPr lang="en-US" sz="1600" err="1"/>
              <a:t>φωτιά</a:t>
            </a:r>
            <a:r>
              <a:rPr lang="en-US" sz="1600"/>
              <a:t> </a:t>
            </a:r>
            <a:r>
              <a:rPr lang="en-US" sz="1600" err="1"/>
              <a:t>μόλις</a:t>
            </a:r>
            <a:r>
              <a:rPr lang="en-US" sz="1600"/>
              <a:t> π</a:t>
            </a:r>
            <a:r>
              <a:rPr lang="en-US" sz="1600" err="1"/>
              <a:t>άρει</a:t>
            </a:r>
            <a:r>
              <a:rPr lang="en-US" sz="1600"/>
              <a:t> β</a:t>
            </a:r>
            <a:r>
              <a:rPr lang="en-US" sz="1600" err="1"/>
              <a:t>ράση</a:t>
            </a:r>
            <a:r>
              <a:rPr lang="en-US" sz="1600"/>
              <a:t>. </a:t>
            </a:r>
            <a:r>
              <a:rPr lang="en-US" sz="1600" err="1"/>
              <a:t>Προσθέστε</a:t>
            </a:r>
            <a:r>
              <a:rPr lang="en-US" sz="1600"/>
              <a:t> </a:t>
            </a:r>
            <a:r>
              <a:rPr lang="en-US" sz="1600" err="1"/>
              <a:t>ξύδι</a:t>
            </a:r>
            <a:r>
              <a:rPr lang="en-US" sz="1600"/>
              <a:t>. </a:t>
            </a:r>
            <a:r>
              <a:rPr lang="en-US" sz="1600" err="1"/>
              <a:t>Ότ</a:t>
            </a:r>
            <a:r>
              <a:rPr lang="en-US" sz="1600"/>
              <a:t>αν </a:t>
            </a:r>
            <a:r>
              <a:rPr lang="en-US" sz="1600" err="1"/>
              <a:t>είν</a:t>
            </a:r>
            <a:r>
              <a:rPr lang="en-US" sz="1600"/>
              <a:t>αι </a:t>
            </a:r>
            <a:r>
              <a:rPr lang="en-US" sz="1600" err="1"/>
              <a:t>έτοιμο</a:t>
            </a:r>
            <a:r>
              <a:rPr lang="en-US" sz="1600"/>
              <a:t> </a:t>
            </a:r>
            <a:r>
              <a:rPr lang="en-US" sz="1600" err="1"/>
              <a:t>το</a:t>
            </a:r>
            <a:r>
              <a:rPr lang="en-US" sz="1600"/>
              <a:t> β</a:t>
            </a:r>
            <a:r>
              <a:rPr lang="en-US" sz="1600" err="1"/>
              <a:t>γάζουμε</a:t>
            </a:r>
            <a:r>
              <a:rPr lang="en-US" sz="1600"/>
              <a:t> από </a:t>
            </a:r>
            <a:r>
              <a:rPr lang="en-US" sz="1600" err="1"/>
              <a:t>το</a:t>
            </a:r>
            <a:r>
              <a:rPr lang="en-US" sz="1600"/>
              <a:t> </a:t>
            </a:r>
            <a:r>
              <a:rPr lang="en-US" sz="1600" err="1"/>
              <a:t>ψυγείο</a:t>
            </a:r>
            <a:r>
              <a:rPr lang="en-US" sz="1600"/>
              <a:t> </a:t>
            </a:r>
            <a:r>
              <a:rPr lang="en-US" sz="1600" err="1"/>
              <a:t>σε</a:t>
            </a:r>
            <a:r>
              <a:rPr lang="en-US" sz="1600"/>
              <a:t> πια</a:t>
            </a:r>
            <a:r>
              <a:rPr lang="en-US" sz="1600" err="1"/>
              <a:t>τέλ</a:t>
            </a:r>
            <a:r>
              <a:rPr lang="en-US" sz="1600"/>
              <a:t>α και π</a:t>
            </a:r>
            <a:r>
              <a:rPr lang="en-US" sz="1600" err="1"/>
              <a:t>ριν</a:t>
            </a:r>
            <a:r>
              <a:rPr lang="en-US" sz="1600"/>
              <a:t> </a:t>
            </a:r>
            <a:r>
              <a:rPr lang="en-US" sz="1600" err="1"/>
              <a:t>το</a:t>
            </a:r>
            <a:r>
              <a:rPr lang="en-US" sz="1600"/>
              <a:t> </a:t>
            </a:r>
            <a:r>
              <a:rPr lang="en-US" sz="1600" err="1"/>
              <a:t>σερ</a:t>
            </a:r>
            <a:r>
              <a:rPr lang="en-US" sz="1600"/>
              <a:t>β</a:t>
            </a:r>
            <a:r>
              <a:rPr lang="en-US" sz="1600" err="1"/>
              <a:t>ίρουμε</a:t>
            </a:r>
            <a:r>
              <a:rPr lang="en-US" sz="1600"/>
              <a:t> </a:t>
            </a:r>
            <a:r>
              <a:rPr lang="en-US" sz="1600" err="1"/>
              <a:t>ρίχνουμε</a:t>
            </a:r>
            <a:r>
              <a:rPr lang="en-US" sz="1600"/>
              <a:t> </a:t>
            </a:r>
            <a:r>
              <a:rPr lang="en-US" sz="1600" err="1"/>
              <a:t>στο</a:t>
            </a:r>
            <a:r>
              <a:rPr lang="en-US" sz="1600"/>
              <a:t> </a:t>
            </a:r>
            <a:r>
              <a:rPr lang="en-US" sz="1600" err="1"/>
              <a:t>τρ</a:t>
            </a:r>
            <a:r>
              <a:rPr lang="en-US" sz="1600"/>
              <a:t>απ</a:t>
            </a:r>
            <a:r>
              <a:rPr lang="en-US" sz="1600" err="1"/>
              <a:t>έζι</a:t>
            </a:r>
            <a:r>
              <a:rPr lang="en-US" sz="1600"/>
              <a:t> </a:t>
            </a:r>
            <a:r>
              <a:rPr lang="en-US" sz="1600" err="1"/>
              <a:t>το</a:t>
            </a:r>
            <a:r>
              <a:rPr lang="en-US" sz="1600"/>
              <a:t> </a:t>
            </a:r>
            <a:r>
              <a:rPr lang="en-US" sz="1600" err="1"/>
              <a:t>λάδι</a:t>
            </a:r>
            <a:r>
              <a:rPr lang="en-US" sz="1600"/>
              <a:t> π</a:t>
            </a:r>
            <a:r>
              <a:rPr lang="en-US" sz="1600" err="1"/>
              <a:t>ου</a:t>
            </a:r>
            <a:r>
              <a:rPr lang="en-US" sz="1600"/>
              <a:t> </a:t>
            </a:r>
            <a:r>
              <a:rPr lang="en-US" sz="1600" err="1"/>
              <a:t>έχει</a:t>
            </a:r>
            <a:r>
              <a:rPr lang="en-US" sz="1600"/>
              <a:t> απ</a:t>
            </a:r>
            <a:r>
              <a:rPr lang="en-US" sz="1600" err="1"/>
              <a:t>οστ</a:t>
            </a:r>
            <a:r>
              <a:rPr lang="en-US" sz="1600"/>
              <a:t>α</a:t>
            </a:r>
            <a:r>
              <a:rPr lang="en-US" sz="1600" err="1"/>
              <a:t>στεί</a:t>
            </a:r>
            <a:r>
              <a:rPr lang="en-US" sz="1600"/>
              <a:t> από τα κα</a:t>
            </a:r>
            <a:r>
              <a:rPr lang="en-US" sz="1600" err="1"/>
              <a:t>ρύδι</a:t>
            </a:r>
            <a:r>
              <a:rPr lang="en-US" sz="1600"/>
              <a:t>α. Απ</a:t>
            </a:r>
            <a:r>
              <a:rPr lang="en-US" sz="1600" err="1"/>
              <a:t>όλ</a:t>
            </a:r>
            <a:r>
              <a:rPr lang="en-US" sz="1600"/>
              <a:t>α</a:t>
            </a:r>
            <a:r>
              <a:rPr lang="en-US" sz="1600" err="1"/>
              <a:t>υσέ</a:t>
            </a:r>
            <a:r>
              <a:rPr lang="en-US" sz="1600"/>
              <a:t> </a:t>
            </a:r>
            <a:r>
              <a:rPr lang="en-US" sz="1600" err="1"/>
              <a:t>το</a:t>
            </a:r>
            <a:r>
              <a:rPr lang="en-US" sz="1600"/>
              <a:t>.</a:t>
            </a:r>
            <a:endParaRPr lang="en-US" sz="1600">
              <a:cs typeface="Calibri"/>
            </a:endParaRPr>
          </a:p>
        </p:txBody>
      </p:sp>
      <p:pic>
        <p:nvPicPr>
          <p:cNvPr id="4" name="Εικόνα 4" descr="Εικόνα που περιέχει φαγητό, εσωτερικό, πιάτο, τηγάνι&#10;&#10;Περιγραφή που δημιουργήθηκε αυτόματα">
            <a:extLst>
              <a:ext uri="{FF2B5EF4-FFF2-40B4-BE49-F238E27FC236}">
                <a16:creationId xmlns:a16="http://schemas.microsoft.com/office/drawing/2014/main" xmlns="" id="{9D6F3CDD-E2C6-6101-744C-F556155EF155}"/>
              </a:ext>
            </a:extLst>
          </p:cNvPr>
          <p:cNvPicPr>
            <a:picLocks noChangeAspect="1"/>
          </p:cNvPicPr>
          <p:nvPr/>
        </p:nvPicPr>
        <p:blipFill rotWithShape="1">
          <a:blip r:embed="rId2" cstate="print"/>
          <a:srcRect l="1718" r="7650" b="2"/>
          <a:stretch/>
        </p:blipFill>
        <p:spPr>
          <a:xfrm>
            <a:off x="6801517" y="1710585"/>
            <a:ext cx="4812299" cy="3484203"/>
          </a:xfrm>
          <a:prstGeom prst="rect">
            <a:avLst/>
          </a:prstGeom>
        </p:spPr>
      </p:pic>
      <mc:AlternateContent xmlns:mc="http://schemas.openxmlformats.org/markup-compatibility/2006">
        <mc:Choice xmlns:p14="http://schemas.microsoft.com/office/powerpoint/2010/main" xmlns="" Requires="p14">
          <p:contentPart p14:bwMode="auto" r:id="rId3">
            <p14:nvContentPartPr>
              <p14:cNvPr id="5" name="Γραφή 4">
                <a:extLst>
                  <a:ext uri="{FF2B5EF4-FFF2-40B4-BE49-F238E27FC236}">
                    <a16:creationId xmlns:a16="http://schemas.microsoft.com/office/drawing/2014/main" id="{35212B1B-CA11-4CCE-DDF7-7EF86A6A5319}"/>
                  </a:ext>
                </a:extLst>
              </p14:cNvPr>
              <p14:cNvContentPartPr/>
              <p14:nvPr/>
            </p14:nvContentPartPr>
            <p14:xfrm>
              <a:off x="5383480" y="3938649"/>
              <a:ext cx="9896" cy="9896"/>
            </p14:xfrm>
          </p:contentPart>
        </mc:Choice>
        <mc:Fallback>
          <p:pic>
            <p:nvPicPr>
              <p:cNvPr id="5" name="Γραφή 4">
                <a:extLst>
                  <a:ext uri="{FF2B5EF4-FFF2-40B4-BE49-F238E27FC236}">
                    <a16:creationId xmlns:a16="http://schemas.microsoft.com/office/drawing/2014/main" xmlns="" xmlns:p14="http://schemas.microsoft.com/office/powerpoint/2010/main" id="{35212B1B-CA11-4CCE-DDF7-7EF86A6A5319}"/>
                  </a:ext>
                </a:extLst>
              </p:cNvPr>
              <p:cNvPicPr/>
              <p:nvPr/>
            </p:nvPicPr>
            <p:blipFill>
              <a:blip r:embed="rId4" cstate="print"/>
              <a:stretch>
                <a:fillRect/>
              </a:stretch>
            </p:blipFill>
            <p:spPr>
              <a:xfrm>
                <a:off x="4888680" y="3443849"/>
                <a:ext cx="989600" cy="989600"/>
              </a:xfrm>
              <a:prstGeom prst="rect">
                <a:avLst/>
              </a:prstGeom>
            </p:spPr>
          </p:pic>
        </mc:Fallback>
      </mc:AlternateContent>
    </p:spTree>
    <p:extLst>
      <p:ext uri="{BB962C8B-B14F-4D97-AF65-F5344CB8AC3E}">
        <p14:creationId xmlns:p14="http://schemas.microsoft.com/office/powerpoint/2010/main" xmlns="" val="23251222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E8C7C5E-9086-317B-D74C-DD31FB24E022}"/>
              </a:ext>
            </a:extLst>
          </p:cNvPr>
          <p:cNvSpPr>
            <a:spLocks noGrp="1"/>
          </p:cNvSpPr>
          <p:nvPr>
            <p:ph type="ctrTitle"/>
          </p:nvPr>
        </p:nvSpPr>
        <p:spPr>
          <a:xfrm>
            <a:off x="3215729" y="1764407"/>
            <a:ext cx="5760846" cy="2310312"/>
          </a:xfrm>
        </p:spPr>
        <p:txBody>
          <a:bodyPr>
            <a:normAutofit/>
          </a:bodyPr>
          <a:lstStyle/>
          <a:p>
            <a:r>
              <a:rPr lang="el-GR" sz="4800" b="1" i="1">
                <a:solidFill>
                  <a:schemeClr val="tx2"/>
                </a:solidFill>
                <a:cs typeface="Calibri Light"/>
              </a:rPr>
              <a:t>ΜΑΡΙΑ</a:t>
            </a:r>
            <a:r>
              <a:rPr lang="el-GR" sz="4800">
                <a:solidFill>
                  <a:schemeClr val="tx2"/>
                </a:solidFill>
                <a:cs typeface="Calibri Light"/>
              </a:rPr>
              <a:t>      </a:t>
            </a:r>
            <a:r>
              <a:rPr lang="el-GR" sz="4800" b="1" i="1">
                <a:solidFill>
                  <a:schemeClr val="tx2"/>
                </a:solidFill>
                <a:cs typeface="Calibri Light"/>
              </a:rPr>
              <a:t>ΕΛΙΣΑΒΕΤ</a:t>
            </a:r>
            <a:r>
              <a:rPr lang="el-GR" sz="4800">
                <a:solidFill>
                  <a:schemeClr val="tx2"/>
                </a:solidFill>
                <a:cs typeface="Calibri Light"/>
              </a:rPr>
              <a:t>   </a:t>
            </a:r>
          </a:p>
        </p:txBody>
      </p:sp>
    </p:spTree>
    <p:extLst>
      <p:ext uri="{BB962C8B-B14F-4D97-AF65-F5344CB8AC3E}">
        <p14:creationId xmlns:p14="http://schemas.microsoft.com/office/powerpoint/2010/main" xmlns="" val="28288502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0</TotalTime>
  <Words>24</Words>
  <Application>Microsoft Office PowerPoint</Application>
  <PresentationFormat>Προσαρμογή</PresentationFormat>
  <Paragraphs>31</Paragraphs>
  <Slides>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Office Theme</vt:lpstr>
      <vt:lpstr>ΘΑ ΣΑΣ ΠΑΡΟΥΣΙΑΣΟΥΜΕ ΤΑ ΧΡΙΣΤΟΥΓΕΝΝΑ ΣΤΗ ΓΕΩΡΓΙΑ</vt:lpstr>
      <vt:lpstr>ΕΘΙΜΟ ΤΗΣ ΓΕΩΡΓΙΑΣ</vt:lpstr>
      <vt:lpstr>Γκόζινακι</vt:lpstr>
      <vt:lpstr>Ένας αληθινός Σβανός Κουμπντάρ</vt:lpstr>
      <vt:lpstr>ΤΣΟΥΡΤΣΧΕΛΑ</vt:lpstr>
      <vt:lpstr>ΣΑΤΣΙΒΙ</vt:lpstr>
      <vt:lpstr>ΜΑΡΙΑ      ΕΛΙΣΑΒΕΤ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
  <cp:lastModifiedBy>user</cp:lastModifiedBy>
  <cp:revision>20</cp:revision>
  <dcterms:created xsi:type="dcterms:W3CDTF">2022-12-07T14:07:16Z</dcterms:created>
  <dcterms:modified xsi:type="dcterms:W3CDTF">2022-12-18T19:33:25Z</dcterms:modified>
</cp:coreProperties>
</file>